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72" r:id="rId4"/>
    <p:sldId id="259" r:id="rId5"/>
    <p:sldId id="261" r:id="rId6"/>
    <p:sldId id="262" r:id="rId7"/>
    <p:sldId id="271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3" r:id="rId16"/>
    <p:sldId id="269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3DDC6-F161-C401-42AC-58389041A050}" v="14" dt="2025-04-08T23:23:51.201"/>
    <p1510:client id="{71239649-A947-ECD8-FDAC-7F296A35563F}" v="806" dt="2025-04-08T23:08:23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Knight" userId="S::jknight@harrisvillecity.gov::8f93ff1e-932c-4bdc-9649-30f2fec99755" providerId="AD" clId="Web-{5523DDC6-F161-C401-42AC-58389041A050}"/>
    <pc:docChg chg="addSld modSld">
      <pc:chgData name="Jennie Knight" userId="S::jknight@harrisvillecity.gov::8f93ff1e-932c-4bdc-9649-30f2fec99755" providerId="AD" clId="Web-{5523DDC6-F161-C401-42AC-58389041A050}" dt="2025-04-08T23:24:04.045" v="21"/>
      <pc:docMkLst>
        <pc:docMk/>
      </pc:docMkLst>
      <pc:sldChg chg="modSp">
        <pc:chgData name="Jennie Knight" userId="S::jknight@harrisvillecity.gov::8f93ff1e-932c-4bdc-9649-30f2fec99755" providerId="AD" clId="Web-{5523DDC6-F161-C401-42AC-58389041A050}" dt="2025-04-08T23:20:06.507" v="0"/>
        <pc:sldMkLst>
          <pc:docMk/>
          <pc:sldMk cId="3529390189" sldId="273"/>
        </pc:sldMkLst>
        <pc:picChg chg="mod">
          <ac:chgData name="Jennie Knight" userId="S::jknight@harrisvillecity.gov::8f93ff1e-932c-4bdc-9649-30f2fec99755" providerId="AD" clId="Web-{5523DDC6-F161-C401-42AC-58389041A050}" dt="2025-04-08T23:20:06.507" v="0"/>
          <ac:picMkLst>
            <pc:docMk/>
            <pc:sldMk cId="3529390189" sldId="273"/>
            <ac:picMk id="4" creationId="{F270738F-10C8-603A-FF00-4BEC9FCBF73A}"/>
          </ac:picMkLst>
        </pc:picChg>
      </pc:sldChg>
      <pc:sldChg chg="addSp delSp modSp mod setBg">
        <pc:chgData name="Jennie Knight" userId="S::jknight@harrisvillecity.gov::8f93ff1e-932c-4bdc-9649-30f2fec99755" providerId="AD" clId="Web-{5523DDC6-F161-C401-42AC-58389041A050}" dt="2025-04-08T23:20:56.696" v="9"/>
        <pc:sldMkLst>
          <pc:docMk/>
          <pc:sldMk cId="3886053175" sldId="274"/>
        </pc:sldMkLst>
        <pc:spChg chg="mo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2" creationId="{C4789854-0BC0-78F2-C3B4-5255B960244B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3" creationId="{B93DFB4C-EFF3-F28E-AD54-9663C6489A9F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34.789" v="2"/>
          <ac:spMkLst>
            <pc:docMk/>
            <pc:sldMk cId="3886053175" sldId="274"/>
            <ac:spMk id="9" creationId="{BACC6370-2D7E-4714-9D71-7542949D7D5D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34.789" v="2"/>
          <ac:spMkLst>
            <pc:docMk/>
            <pc:sldMk cId="3886053175" sldId="274"/>
            <ac:spMk id="11" creationId="{F68B3F68-107C-434F-AA38-110D5EA91B85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34.789" v="2"/>
          <ac:spMkLst>
            <pc:docMk/>
            <pc:sldMk cId="3886053175" sldId="274"/>
            <ac:spMk id="13" creationId="{AAD0DBB9-1A4B-4391-81D4-CB19F9AB918A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34.789" v="2"/>
          <ac:spMkLst>
            <pc:docMk/>
            <pc:sldMk cId="3886053175" sldId="274"/>
            <ac:spMk id="15" creationId="{063BBA22-50EA-4C4D-BE05-F1CE4E63AA56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3.883" v="4"/>
          <ac:spMkLst>
            <pc:docMk/>
            <pc:sldMk cId="3886053175" sldId="274"/>
            <ac:spMk id="17" creationId="{43F8A58B-5155-44CE-A5FF-7647B47D0A7A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3.883" v="4"/>
          <ac:spMkLst>
            <pc:docMk/>
            <pc:sldMk cId="3886053175" sldId="274"/>
            <ac:spMk id="18" creationId="{BACC6370-2D7E-4714-9D71-7542949D7D5D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3.883" v="4"/>
          <ac:spMkLst>
            <pc:docMk/>
            <pc:sldMk cId="3886053175" sldId="274"/>
            <ac:spMk id="19" creationId="{443F2ACA-E6D6-4028-82DD-F03C262D5DE6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3.883" v="4"/>
          <ac:spMkLst>
            <pc:docMk/>
            <pc:sldMk cId="3886053175" sldId="274"/>
            <ac:spMk id="20" creationId="{256B2C21-A230-48C0-8DF1-C46611373C44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3.883" v="4"/>
          <ac:spMkLst>
            <pc:docMk/>
            <pc:sldMk cId="3886053175" sldId="274"/>
            <ac:spMk id="21" creationId="{3847E18C-932D-4C95-AABA-FEC7C9499AD7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3.883" v="4"/>
          <ac:spMkLst>
            <pc:docMk/>
            <pc:sldMk cId="3886053175" sldId="274"/>
            <ac:spMk id="22" creationId="{3150CB11-0C61-439E-910F-5787759E72A0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8.540" v="6"/>
          <ac:spMkLst>
            <pc:docMk/>
            <pc:sldMk cId="3886053175" sldId="274"/>
            <ac:spMk id="25" creationId="{BACC6370-2D7E-4714-9D71-7542949D7D5D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8.540" v="6"/>
          <ac:spMkLst>
            <pc:docMk/>
            <pc:sldMk cId="3886053175" sldId="274"/>
            <ac:spMk id="26" creationId="{256B2C21-A230-48C0-8DF1-C46611373C44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8.540" v="6"/>
          <ac:spMkLst>
            <pc:docMk/>
            <pc:sldMk cId="3886053175" sldId="274"/>
            <ac:spMk id="27" creationId="{3847E18C-932D-4C95-AABA-FEC7C9499AD7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8.540" v="6"/>
          <ac:spMkLst>
            <pc:docMk/>
            <pc:sldMk cId="3886053175" sldId="274"/>
            <ac:spMk id="28" creationId="{3150CB11-0C61-439E-910F-5787759E72A0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8.540" v="6"/>
          <ac:spMkLst>
            <pc:docMk/>
            <pc:sldMk cId="3886053175" sldId="274"/>
            <ac:spMk id="29" creationId="{43F8A58B-5155-44CE-A5FF-7647B47D0A7A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48.540" v="6"/>
          <ac:spMkLst>
            <pc:docMk/>
            <pc:sldMk cId="3886053175" sldId="274"/>
            <ac:spMk id="30" creationId="{443F2ACA-E6D6-4028-82DD-F03C262D5DE6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56.665" v="8"/>
          <ac:spMkLst>
            <pc:docMk/>
            <pc:sldMk cId="3886053175" sldId="274"/>
            <ac:spMk id="33" creationId="{BACC6370-2D7E-4714-9D71-7542949D7D5D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56.665" v="8"/>
          <ac:spMkLst>
            <pc:docMk/>
            <pc:sldMk cId="3886053175" sldId="274"/>
            <ac:spMk id="34" creationId="{F68B3F68-107C-434F-AA38-110D5EA91B85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56.665" v="8"/>
          <ac:spMkLst>
            <pc:docMk/>
            <pc:sldMk cId="3886053175" sldId="274"/>
            <ac:spMk id="35" creationId="{AAD0DBB9-1A4B-4391-81D4-CB19F9AB918A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0:56.665" v="8"/>
          <ac:spMkLst>
            <pc:docMk/>
            <pc:sldMk cId="3886053175" sldId="274"/>
            <ac:spMk id="36" creationId="{063BBA22-50EA-4C4D-BE05-F1CE4E63AA56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39" creationId="{BACC6370-2D7E-4714-9D71-7542949D7D5D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40" creationId="{256B2C21-A230-48C0-8DF1-C46611373C44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41" creationId="{3847E18C-932D-4C95-AABA-FEC7C9499AD7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42" creationId="{3150CB11-0C61-439E-910F-5787759E72A0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43" creationId="{43F8A58B-5155-44CE-A5FF-7647B47D0A7A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0:56.696" v="9"/>
          <ac:spMkLst>
            <pc:docMk/>
            <pc:sldMk cId="3886053175" sldId="274"/>
            <ac:spMk id="44" creationId="{443F2ACA-E6D6-4028-82DD-F03C262D5DE6}"/>
          </ac:spMkLst>
        </pc:spChg>
        <pc:graphicFrameChg chg="add del">
          <ac:chgData name="Jennie Knight" userId="S::jknight@harrisvillecity.gov::8f93ff1e-932c-4bdc-9649-30f2fec99755" providerId="AD" clId="Web-{5523DDC6-F161-C401-42AC-58389041A050}" dt="2025-04-08T23:20:34.789" v="2"/>
          <ac:graphicFrameMkLst>
            <pc:docMk/>
            <pc:sldMk cId="3886053175" sldId="274"/>
            <ac:graphicFrameMk id="5" creationId="{35662361-F682-5D42-7CD3-D9CDD97380FC}"/>
          </ac:graphicFrameMkLst>
        </pc:graphicFrameChg>
        <pc:graphicFrameChg chg="add del">
          <ac:chgData name="Jennie Knight" userId="S::jknight@harrisvillecity.gov::8f93ff1e-932c-4bdc-9649-30f2fec99755" providerId="AD" clId="Web-{5523DDC6-F161-C401-42AC-58389041A050}" dt="2025-04-08T23:20:43.883" v="4"/>
          <ac:graphicFrameMkLst>
            <pc:docMk/>
            <pc:sldMk cId="3886053175" sldId="274"/>
            <ac:graphicFrameMk id="23" creationId="{161B4367-4A32-DFD4-6DA3-E942066EC419}"/>
          </ac:graphicFrameMkLst>
        </pc:graphicFrameChg>
        <pc:graphicFrameChg chg="add del">
          <ac:chgData name="Jennie Knight" userId="S::jknight@harrisvillecity.gov::8f93ff1e-932c-4bdc-9649-30f2fec99755" providerId="AD" clId="Web-{5523DDC6-F161-C401-42AC-58389041A050}" dt="2025-04-08T23:20:48.540" v="6"/>
          <ac:graphicFrameMkLst>
            <pc:docMk/>
            <pc:sldMk cId="3886053175" sldId="274"/>
            <ac:graphicFrameMk id="31" creationId="{9E2393FD-1F1A-92D7-D08B-FE33DA3F9482}"/>
          </ac:graphicFrameMkLst>
        </pc:graphicFrameChg>
        <pc:graphicFrameChg chg="add del">
          <ac:chgData name="Jennie Knight" userId="S::jknight@harrisvillecity.gov::8f93ff1e-932c-4bdc-9649-30f2fec99755" providerId="AD" clId="Web-{5523DDC6-F161-C401-42AC-58389041A050}" dt="2025-04-08T23:20:56.665" v="8"/>
          <ac:graphicFrameMkLst>
            <pc:docMk/>
            <pc:sldMk cId="3886053175" sldId="274"/>
            <ac:graphicFrameMk id="37" creationId="{EAF6F9D3-DAC4-F45B-8045-A532BF154CAD}"/>
          </ac:graphicFrameMkLst>
        </pc:graphicFrameChg>
        <pc:graphicFrameChg chg="add">
          <ac:chgData name="Jennie Knight" userId="S::jknight@harrisvillecity.gov::8f93ff1e-932c-4bdc-9649-30f2fec99755" providerId="AD" clId="Web-{5523DDC6-F161-C401-42AC-58389041A050}" dt="2025-04-08T23:20:56.696" v="9"/>
          <ac:graphicFrameMkLst>
            <pc:docMk/>
            <pc:sldMk cId="3886053175" sldId="274"/>
            <ac:graphicFrameMk id="45" creationId="{161B4367-4A32-DFD4-6DA3-E942066EC419}"/>
          </ac:graphicFrameMkLst>
        </pc:graphicFrameChg>
      </pc:sldChg>
      <pc:sldChg chg="addSp delSp modSp new mod setBg">
        <pc:chgData name="Jennie Knight" userId="S::jknight@harrisvillecity.gov::8f93ff1e-932c-4bdc-9649-30f2fec99755" providerId="AD" clId="Web-{5523DDC6-F161-C401-42AC-58389041A050}" dt="2025-04-08T23:24:04.045" v="21"/>
        <pc:sldMkLst>
          <pc:docMk/>
          <pc:sldMk cId="1585398227" sldId="275"/>
        </pc:sldMkLst>
        <pc:spChg chg="del">
          <ac:chgData name="Jennie Knight" userId="S::jknight@harrisvillecity.gov::8f93ff1e-932c-4bdc-9649-30f2fec99755" providerId="AD" clId="Web-{5523DDC6-F161-C401-42AC-58389041A050}" dt="2025-04-08T23:21:37.150" v="11"/>
          <ac:spMkLst>
            <pc:docMk/>
            <pc:sldMk cId="1585398227" sldId="275"/>
            <ac:spMk id="2" creationId="{01280720-3AAF-2555-9EE3-23559C7EC33C}"/>
          </ac:spMkLst>
        </pc:spChg>
        <pc:spChg chg="del">
          <ac:chgData name="Jennie Knight" userId="S::jknight@harrisvillecity.gov::8f93ff1e-932c-4bdc-9649-30f2fec99755" providerId="AD" clId="Web-{5523DDC6-F161-C401-42AC-58389041A050}" dt="2025-04-08T23:21:56.010" v="12"/>
          <ac:spMkLst>
            <pc:docMk/>
            <pc:sldMk cId="1585398227" sldId="275"/>
            <ac:spMk id="3" creationId="{B152D784-52FB-63F5-77F3-FB619034E7F9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4:04.045" v="20"/>
          <ac:spMkLst>
            <pc:docMk/>
            <pc:sldMk cId="1585398227" sldId="275"/>
            <ac:spMk id="9" creationId="{AB8C311F-7253-4AED-9701-7FC0708C41C7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4:04.045" v="20"/>
          <ac:spMkLst>
            <pc:docMk/>
            <pc:sldMk cId="1585398227" sldId="275"/>
            <ac:spMk id="11" creationId="{FD073016-B734-483B-8953-5BADEE145112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4:04.045" v="20"/>
          <ac:spMkLst>
            <pc:docMk/>
            <pc:sldMk cId="1585398227" sldId="275"/>
            <ac:spMk id="13" creationId="{90A7EAB6-59D3-4325-8DE6-E0CA4009CE53}"/>
          </ac:spMkLst>
        </pc:spChg>
        <pc:spChg chg="add del">
          <ac:chgData name="Jennie Knight" userId="S::jknight@harrisvillecity.gov::8f93ff1e-932c-4bdc-9649-30f2fec99755" providerId="AD" clId="Web-{5523DDC6-F161-C401-42AC-58389041A050}" dt="2025-04-08T23:24:04.045" v="20"/>
          <ac:spMkLst>
            <pc:docMk/>
            <pc:sldMk cId="1585398227" sldId="275"/>
            <ac:spMk id="15" creationId="{A8D57A06-A426-446D-B02C-A2DC6B62E45E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4:04.045" v="21"/>
          <ac:spMkLst>
            <pc:docMk/>
            <pc:sldMk cId="1585398227" sldId="275"/>
            <ac:spMk id="17" creationId="{11B2B030-4738-4359-9E46-144B7C8BFF8B}"/>
          </ac:spMkLst>
        </pc:spChg>
        <pc:spChg chg="add">
          <ac:chgData name="Jennie Knight" userId="S::jknight@harrisvillecity.gov::8f93ff1e-932c-4bdc-9649-30f2fec99755" providerId="AD" clId="Web-{5523DDC6-F161-C401-42AC-58389041A050}" dt="2025-04-08T23:24:04.045" v="21"/>
          <ac:spMkLst>
            <pc:docMk/>
            <pc:sldMk cId="1585398227" sldId="275"/>
            <ac:spMk id="18" creationId="{E722B2DD-E14D-4972-9D98-5D6E61B1B2D2}"/>
          </ac:spMkLst>
        </pc:spChg>
        <pc:picChg chg="add mod ord">
          <ac:chgData name="Jennie Knight" userId="S::jknight@harrisvillecity.gov::8f93ff1e-932c-4bdc-9649-30f2fec99755" providerId="AD" clId="Web-{5523DDC6-F161-C401-42AC-58389041A050}" dt="2025-04-08T23:24:04.045" v="21"/>
          <ac:picMkLst>
            <pc:docMk/>
            <pc:sldMk cId="1585398227" sldId="275"/>
            <ac:picMk id="4" creationId="{D171AD09-7C6D-3562-F3AB-768F672545AB}"/>
          </ac:picMkLst>
        </pc:picChg>
      </pc:sldChg>
    </pc:docChg>
  </pc:docChgLst>
  <pc:docChgLst>
    <pc:chgData name="Jennie Knight" userId="S::jknight@harrisvillecity.gov::8f93ff1e-932c-4bdc-9649-30f2fec99755" providerId="AD" clId="Web-{71239649-A947-ECD8-FDAC-7F296A35563F}"/>
    <pc:docChg chg="addSld delSld modSld sldOrd">
      <pc:chgData name="Jennie Knight" userId="S::jknight@harrisvillecity.gov::8f93ff1e-932c-4bdc-9649-30f2fec99755" providerId="AD" clId="Web-{71239649-A947-ECD8-FDAC-7F296A35563F}" dt="2025-04-08T23:08:07.341" v="784" actId="20577"/>
      <pc:docMkLst>
        <pc:docMk/>
      </pc:docMkLst>
      <pc:sldChg chg="addSp delSp modSp del mod setBg">
        <pc:chgData name="Jennie Knight" userId="S::jknight@harrisvillecity.gov::8f93ff1e-932c-4bdc-9649-30f2fec99755" providerId="AD" clId="Web-{71239649-A947-ECD8-FDAC-7F296A35563F}" dt="2025-04-08T22:12:51.418" v="327"/>
        <pc:sldMkLst>
          <pc:docMk/>
          <pc:sldMk cId="109857222" sldId="256"/>
        </pc:sldMkLst>
        <pc:spChg chg="mod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7T17:34:19.371" v="22"/>
          <ac:spMkLst>
            <pc:docMk/>
            <pc:sldMk cId="109857222" sldId="256"/>
            <ac:spMk id="9" creationId="{7B1AB9FE-36F5-4FD1-9850-DB5C5AD4828F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7T17:34:19.371" v="22"/>
          <ac:spMkLst>
            <pc:docMk/>
            <pc:sldMk cId="109857222" sldId="256"/>
            <ac:spMk id="11" creationId="{F489C2E0-4895-4B72-85EA-7EE9FAFFDC7E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13" creationId="{402F5C38-C747-4173-ABBF-656E39E82130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14" creationId="{F0A604E4-7307-451C-93BE-F1F7E1BF3BF8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15" creationId="{E37EECFC-A684-4391-AE85-4CDAF5565F61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16" creationId="{F7F3A0AA-35E5-4085-942B-737839030604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21" creationId="{A8384FB5-9ADC-4DDC-881B-597D56F5B15D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23" creationId="{1199E1B1-A8C0-4FE8-A5A8-1CB41D69F857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25" creationId="{84A8DE83-DE75-4B41-9DB4-A7EC0B0DEC0B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18:53.440" v="170"/>
          <ac:spMkLst>
            <pc:docMk/>
            <pc:sldMk cId="109857222" sldId="256"/>
            <ac:spMk id="27" creationId="{A7009A0A-BEF5-4EAC-AF15-E4F9F002E239}"/>
          </ac:spMkLst>
        </pc:spChg>
        <pc:picChg chg="add del mod ord">
          <ac:chgData name="Jennie Knight" userId="S::jknight@harrisvillecity.gov::8f93ff1e-932c-4bdc-9649-30f2fec99755" providerId="AD" clId="Web-{71239649-A947-ECD8-FDAC-7F296A35563F}" dt="2025-04-08T21:18:15.641" v="168"/>
          <ac:picMkLst>
            <pc:docMk/>
            <pc:sldMk cId="109857222" sldId="256"/>
            <ac:picMk id="4" creationId="{44766DB9-3224-D381-93D9-CB70A84C42A4}"/>
          </ac:picMkLst>
        </pc:picChg>
        <pc:picChg chg="add mod">
          <ac:chgData name="Jennie Knight" userId="S::jknight@harrisvillecity.gov::8f93ff1e-932c-4bdc-9649-30f2fec99755" providerId="AD" clId="Web-{71239649-A947-ECD8-FDAC-7F296A35563F}" dt="2025-04-08T21:18:48.611" v="169"/>
          <ac:picMkLst>
            <pc:docMk/>
            <pc:sldMk cId="109857222" sldId="256"/>
            <ac:picMk id="5" creationId="{A7CC4725-4086-79D4-9913-4235B93DB3B4}"/>
          </ac:picMkLst>
        </pc:picChg>
      </pc:sldChg>
      <pc:sldChg chg="addSp delSp modSp new mod ord setBg">
        <pc:chgData name="Jennie Knight" userId="S::jknight@harrisvillecity.gov::8f93ff1e-932c-4bdc-9649-30f2fec99755" providerId="AD" clId="Web-{71239649-A947-ECD8-FDAC-7F296A35563F}" dt="2025-04-08T22:30:03.024" v="400"/>
        <pc:sldMkLst>
          <pc:docMk/>
          <pc:sldMk cId="1920036093" sldId="257"/>
        </pc:sldMkLst>
        <pc:spChg chg="mod ord">
          <ac:chgData name="Jennie Knight" userId="S::jknight@harrisvillecity.gov::8f93ff1e-932c-4bdc-9649-30f2fec99755" providerId="AD" clId="Web-{71239649-A947-ECD8-FDAC-7F296A35563F}" dt="2025-04-08T22:12:19.744" v="326"/>
          <ac:spMkLst>
            <pc:docMk/>
            <pc:sldMk cId="1920036093" sldId="257"/>
            <ac:spMk id="2" creationId="{1BFEBBB2-0F3D-C60E-BD98-82F20AE61E8A}"/>
          </ac:spMkLst>
        </pc:spChg>
        <pc:spChg chg="del">
          <ac:chgData name="Jennie Knight" userId="S::jknight@harrisvillecity.gov::8f93ff1e-932c-4bdc-9649-30f2fec99755" providerId="AD" clId="Web-{71239649-A947-ECD8-FDAC-7F296A35563F}" dt="2025-04-07T17:35:26.767" v="40"/>
          <ac:spMkLst>
            <pc:docMk/>
            <pc:sldMk cId="1920036093" sldId="257"/>
            <ac:spMk id="3" creationId="{F9B0CF64-AD78-1F1D-86F0-B357B75B7E0E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2:12:12.947" v="325"/>
          <ac:spMkLst>
            <pc:docMk/>
            <pc:sldMk cId="1920036093" sldId="257"/>
            <ac:spMk id="5" creationId="{D013AFEC-9495-89EA-B123-1528570C5441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2:12:19.744" v="326"/>
          <ac:spMkLst>
            <pc:docMk/>
            <pc:sldMk cId="1920036093" sldId="257"/>
            <ac:spMk id="14" creationId="{37C89E4B-3C9F-44B9-8B86-D9E3D112D8EC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2:12:19.744" v="326"/>
          <ac:spMkLst>
            <pc:docMk/>
            <pc:sldMk cId="1920036093" sldId="257"/>
            <ac:spMk id="19" creationId="{37C89E4B-3C9F-44B9-8B86-D9E3D112D8EC}"/>
          </ac:spMkLst>
        </pc:spChg>
        <pc:grpChg chg="add del">
          <ac:chgData name="Jennie Knight" userId="S::jknight@harrisvillecity.gov::8f93ff1e-932c-4bdc-9649-30f2fec99755" providerId="AD" clId="Web-{71239649-A947-ECD8-FDAC-7F296A35563F}" dt="2025-04-07T17:35:46.127" v="42"/>
          <ac:grpSpMkLst>
            <pc:docMk/>
            <pc:sldMk cId="1920036093" sldId="257"/>
            <ac:grpSpMk id="9" creationId="{6E61B563-A4B2-5783-81AF-A2A053D74769}"/>
          </ac:grpSpMkLst>
        </pc:grpChg>
        <pc:picChg chg="add del mod ord">
          <ac:chgData name="Jennie Knight" userId="S::jknight@harrisvillecity.gov::8f93ff1e-932c-4bdc-9649-30f2fec99755" providerId="AD" clId="Web-{71239649-A947-ECD8-FDAC-7F296A35563F}" dt="2025-04-08T22:11:47.914" v="324"/>
          <ac:picMkLst>
            <pc:docMk/>
            <pc:sldMk cId="1920036093" sldId="257"/>
            <ac:picMk id="4" creationId="{FEB80BBD-A5D5-B8F7-38B2-DD0D99CFC867}"/>
          </ac:picMkLst>
        </pc:picChg>
        <pc:picChg chg="add mod ord">
          <ac:chgData name="Jennie Knight" userId="S::jknight@harrisvillecity.gov::8f93ff1e-932c-4bdc-9649-30f2fec99755" providerId="AD" clId="Web-{71239649-A947-ECD8-FDAC-7F296A35563F}" dt="2025-04-08T22:12:19.744" v="326"/>
          <ac:picMkLst>
            <pc:docMk/>
            <pc:sldMk cId="1920036093" sldId="257"/>
            <ac:picMk id="6" creationId="{0B721198-35DB-F8D0-713E-1D7EFFD87022}"/>
          </ac:picMkLst>
        </pc:picChg>
        <pc:cxnChg chg="add del">
          <ac:chgData name="Jennie Knight" userId="S::jknight@harrisvillecity.gov::8f93ff1e-932c-4bdc-9649-30f2fec99755" providerId="AD" clId="Web-{71239649-A947-ECD8-FDAC-7F296A35563F}" dt="2025-04-08T22:12:19.744" v="326"/>
          <ac:cxnSpMkLst>
            <pc:docMk/>
            <pc:sldMk cId="1920036093" sldId="257"/>
            <ac:cxnSpMk id="11" creationId="{AA2EAA10-076F-46BD-8F0F-B9A2FB77A85C}"/>
          </ac:cxnSpMkLst>
        </pc:cxnChg>
        <pc:cxnChg chg="add del">
          <ac:chgData name="Jennie Knight" userId="S::jknight@harrisvillecity.gov::8f93ff1e-932c-4bdc-9649-30f2fec99755" providerId="AD" clId="Web-{71239649-A947-ECD8-FDAC-7F296A35563F}" dt="2025-04-08T22:12:19.744" v="326"/>
          <ac:cxnSpMkLst>
            <pc:docMk/>
            <pc:sldMk cId="1920036093" sldId="257"/>
            <ac:cxnSpMk id="13" creationId="{D891E407-403B-4764-86C9-33A56D3BCAA3}"/>
          </ac:cxnSpMkLst>
        </pc:cxnChg>
        <pc:cxnChg chg="add">
          <ac:chgData name="Jennie Knight" userId="S::jknight@harrisvillecity.gov::8f93ff1e-932c-4bdc-9649-30f2fec99755" providerId="AD" clId="Web-{71239649-A947-ECD8-FDAC-7F296A35563F}" dt="2025-04-08T22:12:19.744" v="326"/>
          <ac:cxnSpMkLst>
            <pc:docMk/>
            <pc:sldMk cId="1920036093" sldId="257"/>
            <ac:cxnSpMk id="21" creationId="{AA2EAA10-076F-46BD-8F0F-B9A2FB77A85C}"/>
          </ac:cxnSpMkLst>
        </pc:cxnChg>
        <pc:cxnChg chg="add">
          <ac:chgData name="Jennie Knight" userId="S::jknight@harrisvillecity.gov::8f93ff1e-932c-4bdc-9649-30f2fec99755" providerId="AD" clId="Web-{71239649-A947-ECD8-FDAC-7F296A35563F}" dt="2025-04-08T22:12:19.744" v="326"/>
          <ac:cxnSpMkLst>
            <pc:docMk/>
            <pc:sldMk cId="1920036093" sldId="257"/>
            <ac:cxnSpMk id="23" creationId="{D891E407-403B-4764-86C9-33A56D3BCAA3}"/>
          </ac:cxnSpMkLst>
        </pc:cxnChg>
      </pc:sldChg>
      <pc:sldChg chg="addSp delSp modSp new del mod setBg">
        <pc:chgData name="Jennie Knight" userId="S::jknight@harrisvillecity.gov::8f93ff1e-932c-4bdc-9649-30f2fec99755" providerId="AD" clId="Web-{71239649-A947-ECD8-FDAC-7F296A35563F}" dt="2025-04-08T22:18:20.270" v="367"/>
        <pc:sldMkLst>
          <pc:docMk/>
          <pc:sldMk cId="2585445005" sldId="258"/>
        </pc:sldMkLst>
        <pc:spChg chg="mod">
          <ac:chgData name="Jennie Knight" userId="S::jknight@harrisvillecity.gov::8f93ff1e-932c-4bdc-9649-30f2fec99755" providerId="AD" clId="Web-{71239649-A947-ECD8-FDAC-7F296A35563F}" dt="2025-04-07T17:38:06.435" v="83" actId="20577"/>
          <ac:spMkLst>
            <pc:docMk/>
            <pc:sldMk cId="2585445005" sldId="258"/>
            <ac:spMk id="2" creationId="{897A7EA6-458A-C209-21A6-01755AAA5528}"/>
          </ac:spMkLst>
        </pc:spChg>
        <pc:spChg chg="del">
          <ac:chgData name="Jennie Knight" userId="S::jknight@harrisvillecity.gov::8f93ff1e-932c-4bdc-9649-30f2fec99755" providerId="AD" clId="Web-{71239649-A947-ECD8-FDAC-7F296A35563F}" dt="2025-04-07T17:36:39.225" v="68"/>
          <ac:spMkLst>
            <pc:docMk/>
            <pc:sldMk cId="2585445005" sldId="258"/>
            <ac:spMk id="3" creationId="{9D693A7E-3C80-3E42-9F46-34B88F3B18EB}"/>
          </ac:spMkLst>
        </pc:spChg>
        <pc:spChg chg="add">
          <ac:chgData name="Jennie Knight" userId="S::jknight@harrisvillecity.gov::8f93ff1e-932c-4bdc-9649-30f2fec99755" providerId="AD" clId="Web-{71239649-A947-ECD8-FDAC-7F296A35563F}" dt="2025-04-07T17:37:04.164" v="69"/>
          <ac:spMkLst>
            <pc:docMk/>
            <pc:sldMk cId="2585445005" sldId="258"/>
            <ac:spMk id="9" creationId="{D4771268-CB57-404A-9271-370EB28F6090}"/>
          </ac:spMkLst>
        </pc:spChg>
        <pc:picChg chg="add mod">
          <ac:chgData name="Jennie Knight" userId="S::jknight@harrisvillecity.gov::8f93ff1e-932c-4bdc-9649-30f2fec99755" providerId="AD" clId="Web-{71239649-A947-ECD8-FDAC-7F296A35563F}" dt="2025-04-08T22:17:59.206" v="366"/>
          <ac:picMkLst>
            <pc:docMk/>
            <pc:sldMk cId="2585445005" sldId="258"/>
            <ac:picMk id="3" creationId="{DD75C744-B4C9-7410-1D2A-535586638DBE}"/>
          </ac:picMkLst>
        </pc:picChg>
        <pc:picChg chg="add mod ord">
          <ac:chgData name="Jennie Knight" userId="S::jknight@harrisvillecity.gov::8f93ff1e-932c-4bdc-9649-30f2fec99755" providerId="AD" clId="Web-{71239649-A947-ECD8-FDAC-7F296A35563F}" dt="2025-04-07T17:37:04.164" v="69"/>
          <ac:picMkLst>
            <pc:docMk/>
            <pc:sldMk cId="2585445005" sldId="258"/>
            <ac:picMk id="4" creationId="{C1FB221D-C76A-D445-CA13-251808E37753}"/>
          </ac:picMkLst>
        </pc:picChg>
      </pc:sldChg>
      <pc:sldChg chg="addSp delSp modSp new mod setBg">
        <pc:chgData name="Jennie Knight" userId="S::jknight@harrisvillecity.gov::8f93ff1e-932c-4bdc-9649-30f2fec99755" providerId="AD" clId="Web-{71239649-A947-ECD8-FDAC-7F296A35563F}" dt="2025-04-08T22:19:48.386" v="373"/>
        <pc:sldMkLst>
          <pc:docMk/>
          <pc:sldMk cId="144330253" sldId="259"/>
        </pc:sldMkLst>
        <pc:spChg chg="mod">
          <ac:chgData name="Jennie Knight" userId="S::jknight@harrisvillecity.gov::8f93ff1e-932c-4bdc-9649-30f2fec99755" providerId="AD" clId="Web-{71239649-A947-ECD8-FDAC-7F296A35563F}" dt="2025-04-08T22:19:48.386" v="373"/>
          <ac:spMkLst>
            <pc:docMk/>
            <pc:sldMk cId="144330253" sldId="259"/>
            <ac:spMk id="2" creationId="{20BD7924-4BE9-523C-B594-196460CC82D0}"/>
          </ac:spMkLst>
        </pc:spChg>
        <pc:spChg chg="del">
          <ac:chgData name="Jennie Knight" userId="S::jknight@harrisvillecity.gov::8f93ff1e-932c-4bdc-9649-30f2fec99755" providerId="AD" clId="Web-{71239649-A947-ECD8-FDAC-7F296A35563F}" dt="2025-04-07T17:58:02.978" v="122"/>
          <ac:spMkLst>
            <pc:docMk/>
            <pc:sldMk cId="144330253" sldId="259"/>
            <ac:spMk id="3" creationId="{C2CA07A3-2349-6DF6-9D0C-F0B432DE4CB3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2:19:45.636" v="372"/>
          <ac:spMkLst>
            <pc:docMk/>
            <pc:sldMk cId="144330253" sldId="259"/>
            <ac:spMk id="6" creationId="{0E8ACE29-FF73-AA8C-F59F-ECFE09F74B2E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2:19:48.386" v="373"/>
          <ac:spMkLst>
            <pc:docMk/>
            <pc:sldMk cId="144330253" sldId="259"/>
            <ac:spMk id="9" creationId="{1707FC24-6981-43D9-B525-C7832BA22463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2:19:48.386" v="373"/>
          <ac:spMkLst>
            <pc:docMk/>
            <pc:sldMk cId="144330253" sldId="259"/>
            <ac:spMk id="14" creationId="{1707FC24-6981-43D9-B525-C7832BA22463}"/>
          </ac:spMkLst>
        </pc:spChg>
        <pc:picChg chg="add mod">
          <ac:chgData name="Jennie Knight" userId="S::jknight@harrisvillecity.gov::8f93ff1e-932c-4bdc-9649-30f2fec99755" providerId="AD" clId="Web-{71239649-A947-ECD8-FDAC-7F296A35563F}" dt="2025-04-08T22:19:48.386" v="373"/>
          <ac:picMkLst>
            <pc:docMk/>
            <pc:sldMk cId="144330253" sldId="259"/>
            <ac:picMk id="3" creationId="{810BE350-5225-0EBF-3DBA-78752C244B70}"/>
          </ac:picMkLst>
        </pc:picChg>
        <pc:picChg chg="add del mod ord">
          <ac:chgData name="Jennie Knight" userId="S::jknight@harrisvillecity.gov::8f93ff1e-932c-4bdc-9649-30f2fec99755" providerId="AD" clId="Web-{71239649-A947-ECD8-FDAC-7F296A35563F}" dt="2025-04-08T22:19:29.838" v="369"/>
          <ac:picMkLst>
            <pc:docMk/>
            <pc:sldMk cId="144330253" sldId="259"/>
            <ac:picMk id="4" creationId="{B61DA5F0-AB88-8DFE-4636-FB005739EAB8}"/>
          </ac:picMkLst>
        </pc:picChg>
      </pc:sldChg>
      <pc:sldChg chg="addSp delSp modSp new mod ord setBg setClrOvrMap">
        <pc:chgData name="Jennie Knight" userId="S::jknight@harrisvillecity.gov::8f93ff1e-932c-4bdc-9649-30f2fec99755" providerId="AD" clId="Web-{71239649-A947-ECD8-FDAC-7F296A35563F}" dt="2025-04-08T21:13:50.273" v="167"/>
        <pc:sldMkLst>
          <pc:docMk/>
          <pc:sldMk cId="659477906" sldId="260"/>
        </pc:sldMkLst>
        <pc:spChg chg="mod">
          <ac:chgData name="Jennie Knight" userId="S::jknight@harrisvillecity.gov::8f93ff1e-932c-4bdc-9649-30f2fec99755" providerId="AD" clId="Web-{71239649-A947-ECD8-FDAC-7F296A35563F}" dt="2025-04-08T21:13:50.273" v="167"/>
          <ac:spMkLst>
            <pc:docMk/>
            <pc:sldMk cId="659477906" sldId="260"/>
            <ac:spMk id="2" creationId="{C4F160A2-A49B-86B1-68A7-A58041B8A005}"/>
          </ac:spMkLst>
        </pc:spChg>
        <pc:spChg chg="del mod">
          <ac:chgData name="Jennie Knight" userId="S::jknight@harrisvillecity.gov::8f93ff1e-932c-4bdc-9649-30f2fec99755" providerId="AD" clId="Web-{71239649-A947-ECD8-FDAC-7F296A35563F}" dt="2025-04-08T21:12:50.443" v="162"/>
          <ac:spMkLst>
            <pc:docMk/>
            <pc:sldMk cId="659477906" sldId="260"/>
            <ac:spMk id="3" creationId="{6EEE19A4-EDC9-BF3A-E391-E41408F91D7C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1:13:06.116" v="163"/>
          <ac:spMkLst>
            <pc:docMk/>
            <pc:sldMk cId="659477906" sldId="260"/>
            <ac:spMk id="6" creationId="{A14A8D4B-FC4A-9389-9937-DB3A4E1AE37E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13:50.273" v="167"/>
          <ac:spMkLst>
            <pc:docMk/>
            <pc:sldMk cId="659477906" sldId="260"/>
            <ac:spMk id="9" creationId="{71B2258F-86CA-4D4D-8270-BC05FCDEBFB3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13:50.273" v="167"/>
          <ac:spMkLst>
            <pc:docMk/>
            <pc:sldMk cId="659477906" sldId="260"/>
            <ac:spMk id="14" creationId="{37C89E4B-3C9F-44B9-8B86-D9E3D112D8EC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13:50.273" v="167"/>
          <ac:picMkLst>
            <pc:docMk/>
            <pc:sldMk cId="659477906" sldId="260"/>
            <ac:picMk id="4" creationId="{0BD3DC5E-F5F5-2560-C02A-4AF17C2C4884}"/>
          </ac:picMkLst>
        </pc:picChg>
        <pc:cxnChg chg="add">
          <ac:chgData name="Jennie Knight" userId="S::jknight@harrisvillecity.gov::8f93ff1e-932c-4bdc-9649-30f2fec99755" providerId="AD" clId="Web-{71239649-A947-ECD8-FDAC-7F296A35563F}" dt="2025-04-08T21:13:50.273" v="167"/>
          <ac:cxnSpMkLst>
            <pc:docMk/>
            <pc:sldMk cId="659477906" sldId="260"/>
            <ac:cxnSpMk id="16" creationId="{AA2EAA10-076F-46BD-8F0F-B9A2FB77A85C}"/>
          </ac:cxnSpMkLst>
        </pc:cxnChg>
        <pc:cxnChg chg="add">
          <ac:chgData name="Jennie Knight" userId="S::jknight@harrisvillecity.gov::8f93ff1e-932c-4bdc-9649-30f2fec99755" providerId="AD" clId="Web-{71239649-A947-ECD8-FDAC-7F296A35563F}" dt="2025-04-08T21:13:50.273" v="167"/>
          <ac:cxnSpMkLst>
            <pc:docMk/>
            <pc:sldMk cId="659477906" sldId="260"/>
            <ac:cxnSpMk id="18" creationId="{D891E407-403B-4764-86C9-33A56D3BCAA3}"/>
          </ac:cxnSpMkLst>
        </pc:cxnChg>
      </pc:sldChg>
      <pc:sldChg chg="addSp delSp modSp new mod setBg">
        <pc:chgData name="Jennie Knight" userId="S::jknight@harrisvillecity.gov::8f93ff1e-932c-4bdc-9649-30f2fec99755" providerId="AD" clId="Web-{71239649-A947-ECD8-FDAC-7F296A35563F}" dt="2025-04-08T22:21:45.676" v="376" actId="14100"/>
        <pc:sldMkLst>
          <pc:docMk/>
          <pc:sldMk cId="2696800111" sldId="261"/>
        </pc:sldMkLst>
        <pc:spChg chg="mod">
          <ac:chgData name="Jennie Knight" userId="S::jknight@harrisvillecity.gov::8f93ff1e-932c-4bdc-9649-30f2fec99755" providerId="AD" clId="Web-{71239649-A947-ECD8-FDAC-7F296A35563F}" dt="2025-04-08T21:20:32.536" v="189"/>
          <ac:spMkLst>
            <pc:docMk/>
            <pc:sldMk cId="2696800111" sldId="261"/>
            <ac:spMk id="2" creationId="{7DCF2B44-5070-72FD-7551-6E8F2E8AA30E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20:08.708" v="185"/>
          <ac:spMkLst>
            <pc:docMk/>
            <pc:sldMk cId="2696800111" sldId="261"/>
            <ac:spMk id="3" creationId="{63241306-83B1-22E4-3CD0-9C1D2F4F89C5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20:32.536" v="189"/>
          <ac:spMkLst>
            <pc:docMk/>
            <pc:sldMk cId="2696800111" sldId="261"/>
            <ac:spMk id="9" creationId="{1707FC24-6981-43D9-B525-C7832BA22463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2:21:45.676" v="376" actId="14100"/>
          <ac:picMkLst>
            <pc:docMk/>
            <pc:sldMk cId="2696800111" sldId="261"/>
            <ac:picMk id="4" creationId="{603BE630-DD1C-BAC5-9415-AC806D77A634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1:22:15.930" v="219" actId="14100"/>
        <pc:sldMkLst>
          <pc:docMk/>
          <pc:sldMk cId="778733797" sldId="262"/>
        </pc:sldMkLst>
        <pc:spChg chg="del mod">
          <ac:chgData name="Jennie Knight" userId="S::jknight@harrisvillecity.gov::8f93ff1e-932c-4bdc-9649-30f2fec99755" providerId="AD" clId="Web-{71239649-A947-ECD8-FDAC-7F296A35563F}" dt="2025-04-08T21:22:01.727" v="216"/>
          <ac:spMkLst>
            <pc:docMk/>
            <pc:sldMk cId="778733797" sldId="262"/>
            <ac:spMk id="2" creationId="{DB0F42E6-E922-EB8B-F27D-60B105172285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21:21.507" v="191"/>
          <ac:spMkLst>
            <pc:docMk/>
            <pc:sldMk cId="778733797" sldId="262"/>
            <ac:spMk id="3" creationId="{32B27E38-47AD-EFCB-7908-9617B125A201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22:15.930" v="219" actId="14100"/>
          <ac:picMkLst>
            <pc:docMk/>
            <pc:sldMk cId="778733797" sldId="262"/>
            <ac:picMk id="4" creationId="{1B792C64-0B37-1F69-F578-39D0917410CF}"/>
          </ac:picMkLst>
        </pc:picChg>
      </pc:sldChg>
      <pc:sldChg chg="addSp delSp modSp new mod setBg">
        <pc:chgData name="Jennie Knight" userId="S::jknight@harrisvillecity.gov::8f93ff1e-932c-4bdc-9649-30f2fec99755" providerId="AD" clId="Web-{71239649-A947-ECD8-FDAC-7F296A35563F}" dt="2025-04-08T22:23:38.918" v="379" actId="14100"/>
        <pc:sldMkLst>
          <pc:docMk/>
          <pc:sldMk cId="39296052" sldId="263"/>
        </pc:sldMkLst>
        <pc:spChg chg="mod">
          <ac:chgData name="Jennie Knight" userId="S::jknight@harrisvillecity.gov::8f93ff1e-932c-4bdc-9649-30f2fec99755" providerId="AD" clId="Web-{71239649-A947-ECD8-FDAC-7F296A35563F}" dt="2025-04-08T21:24:54.576" v="225"/>
          <ac:spMkLst>
            <pc:docMk/>
            <pc:sldMk cId="39296052" sldId="263"/>
            <ac:spMk id="2" creationId="{064F6917-5C4B-BE54-F784-1C7491D2F192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24:46.842" v="223"/>
          <ac:spMkLst>
            <pc:docMk/>
            <pc:sldMk cId="39296052" sldId="263"/>
            <ac:spMk id="3" creationId="{95C59F45-84E3-CD7A-1312-762C6BAAD777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24:54.576" v="225"/>
          <ac:spMkLst>
            <pc:docMk/>
            <pc:sldMk cId="39296052" sldId="263"/>
            <ac:spMk id="9" creationId="{1707FC24-6981-43D9-B525-C7832BA22463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2:23:38.918" v="379" actId="14100"/>
          <ac:picMkLst>
            <pc:docMk/>
            <pc:sldMk cId="39296052" sldId="263"/>
            <ac:picMk id="4" creationId="{B8C942E6-0B99-B107-F517-DA8E93B8968F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1:26:54.424" v="232" actId="14100"/>
        <pc:sldMkLst>
          <pc:docMk/>
          <pc:sldMk cId="1895151586" sldId="264"/>
        </pc:sldMkLst>
        <pc:spChg chg="del">
          <ac:chgData name="Jennie Knight" userId="S::jknight@harrisvillecity.gov::8f93ff1e-932c-4bdc-9649-30f2fec99755" providerId="AD" clId="Web-{71239649-A947-ECD8-FDAC-7F296A35563F}" dt="2025-04-08T21:26:33.205" v="228"/>
          <ac:spMkLst>
            <pc:docMk/>
            <pc:sldMk cId="1895151586" sldId="264"/>
            <ac:spMk id="2" creationId="{B117BB8D-3C12-AAA6-46CD-4C524D1F8897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26:29.829" v="227"/>
          <ac:spMkLst>
            <pc:docMk/>
            <pc:sldMk cId="1895151586" sldId="264"/>
            <ac:spMk id="3" creationId="{BF416236-0D95-12D8-DBCD-BC160787174E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26:54.424" v="232" actId="14100"/>
          <ac:picMkLst>
            <pc:docMk/>
            <pc:sldMk cId="1895151586" sldId="264"/>
            <ac:picMk id="4" creationId="{644DCA89-32A6-BB4E-D350-AC46D3AC0E5B}"/>
          </ac:picMkLst>
        </pc:picChg>
      </pc:sldChg>
      <pc:sldChg chg="addSp delSp modSp new mod setBg">
        <pc:chgData name="Jennie Knight" userId="S::jknight@harrisvillecity.gov::8f93ff1e-932c-4bdc-9649-30f2fec99755" providerId="AD" clId="Web-{71239649-A947-ECD8-FDAC-7F296A35563F}" dt="2025-04-08T22:25:39.490" v="382" actId="14100"/>
        <pc:sldMkLst>
          <pc:docMk/>
          <pc:sldMk cId="2172475620" sldId="265"/>
        </pc:sldMkLst>
        <pc:spChg chg="mod">
          <ac:chgData name="Jennie Knight" userId="S::jknight@harrisvillecity.gov::8f93ff1e-932c-4bdc-9649-30f2fec99755" providerId="AD" clId="Web-{71239649-A947-ECD8-FDAC-7F296A35563F}" dt="2025-04-08T21:28:56.084" v="248"/>
          <ac:spMkLst>
            <pc:docMk/>
            <pc:sldMk cId="2172475620" sldId="265"/>
            <ac:spMk id="2" creationId="{77A214B8-C27E-6979-F811-AD1511521A77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27:57.285" v="245"/>
          <ac:spMkLst>
            <pc:docMk/>
            <pc:sldMk cId="2172475620" sldId="265"/>
            <ac:spMk id="3" creationId="{9C7A5AD9-A568-DD40-F8A6-A350B5FD0621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1:28:23.693" v="247"/>
          <ac:spMkLst>
            <pc:docMk/>
            <pc:sldMk cId="2172475620" sldId="265"/>
            <ac:spMk id="6" creationId="{9C9BEC95-4A01-0891-05E2-F4E72E1A4A9F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28:56.084" v="248"/>
          <ac:spMkLst>
            <pc:docMk/>
            <pc:sldMk cId="2172475620" sldId="265"/>
            <ac:spMk id="12" creationId="{1707FC24-6981-43D9-B525-C7832BA22463}"/>
          </ac:spMkLst>
        </pc:spChg>
        <pc:picChg chg="add del mod ord">
          <ac:chgData name="Jennie Knight" userId="S::jknight@harrisvillecity.gov::8f93ff1e-932c-4bdc-9649-30f2fec99755" providerId="AD" clId="Web-{71239649-A947-ECD8-FDAC-7F296A35563F}" dt="2025-04-08T21:28:07.208" v="246"/>
          <ac:picMkLst>
            <pc:docMk/>
            <pc:sldMk cId="2172475620" sldId="265"/>
            <ac:picMk id="4" creationId="{9684D5C1-DCC0-F927-007B-A25DF7AE9529}"/>
          </ac:picMkLst>
        </pc:picChg>
        <pc:picChg chg="add mod ord">
          <ac:chgData name="Jennie Knight" userId="S::jknight@harrisvillecity.gov::8f93ff1e-932c-4bdc-9649-30f2fec99755" providerId="AD" clId="Web-{71239649-A947-ECD8-FDAC-7F296A35563F}" dt="2025-04-08T22:25:39.490" v="382" actId="14100"/>
          <ac:picMkLst>
            <pc:docMk/>
            <pc:sldMk cId="2172475620" sldId="265"/>
            <ac:picMk id="7" creationId="{79656A89-CD56-BAB3-F4BF-3B414F925A5C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2:26:06.116" v="384"/>
        <pc:sldMkLst>
          <pc:docMk/>
          <pc:sldMk cId="485943772" sldId="266"/>
        </pc:sldMkLst>
        <pc:spChg chg="del">
          <ac:chgData name="Jennie Knight" userId="S::jknight@harrisvillecity.gov::8f93ff1e-932c-4bdc-9649-30f2fec99755" providerId="AD" clId="Web-{71239649-A947-ECD8-FDAC-7F296A35563F}" dt="2025-04-08T21:29:11.225" v="250"/>
          <ac:spMkLst>
            <pc:docMk/>
            <pc:sldMk cId="485943772" sldId="266"/>
            <ac:spMk id="2" creationId="{5F6E5053-0E3C-1CA6-1ECE-5C40996AD038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29:45.445" v="251"/>
          <ac:spMkLst>
            <pc:docMk/>
            <pc:sldMk cId="485943772" sldId="266"/>
            <ac:spMk id="3" creationId="{10DBDF76-599D-94B1-C978-F83D29A9D6AF}"/>
          </ac:spMkLst>
        </pc:spChg>
        <pc:picChg chg="add mod ord modCrop">
          <ac:chgData name="Jennie Knight" userId="S::jknight@harrisvillecity.gov::8f93ff1e-932c-4bdc-9649-30f2fec99755" providerId="AD" clId="Web-{71239649-A947-ECD8-FDAC-7F296A35563F}" dt="2025-04-08T22:26:06.116" v="384"/>
          <ac:picMkLst>
            <pc:docMk/>
            <pc:sldMk cId="485943772" sldId="266"/>
            <ac:picMk id="4" creationId="{5C4D615A-9448-6C71-2820-D7BC900A078D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1:31:01.838" v="272" actId="14100"/>
        <pc:sldMkLst>
          <pc:docMk/>
          <pc:sldMk cId="1939458281" sldId="267"/>
        </pc:sldMkLst>
        <pc:spChg chg="del mod">
          <ac:chgData name="Jennie Knight" userId="S::jknight@harrisvillecity.gov::8f93ff1e-932c-4bdc-9649-30f2fec99755" providerId="AD" clId="Web-{71239649-A947-ECD8-FDAC-7F296A35563F}" dt="2025-04-08T21:30:46.760" v="267"/>
          <ac:spMkLst>
            <pc:docMk/>
            <pc:sldMk cId="1939458281" sldId="267"/>
            <ac:spMk id="2" creationId="{17CB7BFF-9CA4-929D-3895-CE63E59A5B08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30:39.869" v="266"/>
          <ac:spMkLst>
            <pc:docMk/>
            <pc:sldMk cId="1939458281" sldId="267"/>
            <ac:spMk id="3" creationId="{B6F7376B-BB04-9A5E-204B-9D9E4B3FF9B3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1:30:52.604" v="269"/>
          <ac:spMkLst>
            <pc:docMk/>
            <pc:sldMk cId="1939458281" sldId="267"/>
            <ac:spMk id="6" creationId="{143A155A-AD4D-F023-8C0E-07FF2EFCA479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31:01.838" v="272" actId="14100"/>
          <ac:picMkLst>
            <pc:docMk/>
            <pc:sldMk cId="1939458281" sldId="267"/>
            <ac:picMk id="4" creationId="{3E01055D-737F-5732-EB4F-81B840AAB931}"/>
          </ac:picMkLst>
        </pc:picChg>
      </pc:sldChg>
      <pc:sldChg chg="addSp delSp modSp new del mod setBg">
        <pc:chgData name="Jennie Knight" userId="S::jknight@harrisvillecity.gov::8f93ff1e-932c-4bdc-9649-30f2fec99755" providerId="AD" clId="Web-{71239649-A947-ECD8-FDAC-7F296A35563F}" dt="2025-04-08T21:33:58.813" v="298"/>
        <pc:sldMkLst>
          <pc:docMk/>
          <pc:sldMk cId="1669158470" sldId="268"/>
        </pc:sldMkLst>
        <pc:spChg chg="mod ord">
          <ac:chgData name="Jennie Knight" userId="S::jknight@harrisvillecity.gov::8f93ff1e-932c-4bdc-9649-30f2fec99755" providerId="AD" clId="Web-{71239649-A947-ECD8-FDAC-7F296A35563F}" dt="2025-04-08T21:33:25.937" v="294"/>
          <ac:spMkLst>
            <pc:docMk/>
            <pc:sldMk cId="1669158470" sldId="268"/>
            <ac:spMk id="2" creationId="{3774F576-BCE7-8927-9154-F5635F837E9E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31:55.778" v="285"/>
          <ac:spMkLst>
            <pc:docMk/>
            <pc:sldMk cId="1669158470" sldId="268"/>
            <ac:spMk id="3" creationId="{9EF134B6-0C42-B600-71F1-08346DB8563F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33:00.452" v="291"/>
          <ac:spMkLst>
            <pc:docMk/>
            <pc:sldMk cId="1669158470" sldId="268"/>
            <ac:spMk id="8" creationId="{66E7AD9F-E09D-0114-6E02-033F570C2A5A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32:29.591" v="287"/>
          <ac:spMkLst>
            <pc:docMk/>
            <pc:sldMk cId="1669158470" sldId="268"/>
            <ac:spMk id="9" creationId="{D4771268-CB57-404A-9271-370EB28F6090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33:25.937" v="294"/>
          <ac:spMkLst>
            <pc:docMk/>
            <pc:sldMk cId="1669158470" sldId="268"/>
            <ac:spMk id="11" creationId="{F13C74B1-5B17-4795-BED0-7140497B445A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33:25.937" v="294"/>
          <ac:spMkLst>
            <pc:docMk/>
            <pc:sldMk cId="1669158470" sldId="268"/>
            <ac:spMk id="13" creationId="{D4974D33-8DC5-464E-8C6D-BE58F0669C17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33:25.937" v="294"/>
          <ac:spMkLst>
            <pc:docMk/>
            <pc:sldMk cId="1669158470" sldId="268"/>
            <ac:spMk id="18" creationId="{B9D7E975-9161-4F2D-AC53-69E1912F6B5D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33:25.937" v="294"/>
          <ac:spMkLst>
            <pc:docMk/>
            <pc:sldMk cId="1669158470" sldId="268"/>
            <ac:spMk id="20" creationId="{827DC2C4-B485-428A-BF4A-472D2967F47F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1:33:54.406" v="297"/>
          <ac:spMkLst>
            <pc:docMk/>
            <pc:sldMk cId="1669158470" sldId="268"/>
            <ac:spMk id="22" creationId="{463E6235-1649-4B47-9862-4026FC473B6F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33:34.515" v="296" actId="14100"/>
          <ac:picMkLst>
            <pc:docMk/>
            <pc:sldMk cId="1669158470" sldId="268"/>
            <ac:picMk id="4" creationId="{3A708956-664F-B7D0-D69C-D7CE3AF25FF9}"/>
          </ac:picMkLst>
        </pc:picChg>
      </pc:sldChg>
      <pc:sldChg chg="addSp delSp modSp new ord">
        <pc:chgData name="Jennie Knight" userId="S::jknight@harrisvillecity.gov::8f93ff1e-932c-4bdc-9649-30f2fec99755" providerId="AD" clId="Web-{71239649-A947-ECD8-FDAC-7F296A35563F}" dt="2025-04-08T22:28:06.110" v="388"/>
        <pc:sldMkLst>
          <pc:docMk/>
          <pc:sldMk cId="1793496342" sldId="268"/>
        </pc:sldMkLst>
        <pc:spChg chg="del">
          <ac:chgData name="Jennie Knight" userId="S::jknight@harrisvillecity.gov::8f93ff1e-932c-4bdc-9649-30f2fec99755" providerId="AD" clId="Web-{71239649-A947-ECD8-FDAC-7F296A35563F}" dt="2025-04-08T21:34:09.141" v="300"/>
          <ac:spMkLst>
            <pc:docMk/>
            <pc:sldMk cId="1793496342" sldId="268"/>
            <ac:spMk id="2" creationId="{789823FF-1603-A888-9474-CDACA53273A0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34:25.923" v="301"/>
          <ac:spMkLst>
            <pc:docMk/>
            <pc:sldMk cId="1793496342" sldId="268"/>
            <ac:spMk id="3" creationId="{62F02A81-A753-3182-6381-326CF477B3A3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34:57.268" v="305" actId="14100"/>
          <ac:picMkLst>
            <pc:docMk/>
            <pc:sldMk cId="1793496342" sldId="268"/>
            <ac:picMk id="4" creationId="{9A88C360-0201-DC8E-F440-39DB8186D94C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1:36:27.786" v="312" actId="14100"/>
        <pc:sldMkLst>
          <pc:docMk/>
          <pc:sldMk cId="709476108" sldId="269"/>
        </pc:sldMkLst>
        <pc:spChg chg="del">
          <ac:chgData name="Jennie Knight" userId="S::jknight@harrisvillecity.gov::8f93ff1e-932c-4bdc-9649-30f2fec99755" providerId="AD" clId="Web-{71239649-A947-ECD8-FDAC-7F296A35563F}" dt="2025-04-08T21:35:18.800" v="307"/>
          <ac:spMkLst>
            <pc:docMk/>
            <pc:sldMk cId="709476108" sldId="269"/>
            <ac:spMk id="2" creationId="{02AAB6E1-A245-6D9B-24C2-265375D86047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35:53.973" v="308"/>
          <ac:spMkLst>
            <pc:docMk/>
            <pc:sldMk cId="709476108" sldId="269"/>
            <ac:spMk id="3" creationId="{BF5ED0FF-0DBE-24D9-E83D-C42EB6E99F39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36:27.786" v="312" actId="14100"/>
          <ac:picMkLst>
            <pc:docMk/>
            <pc:sldMk cId="709476108" sldId="269"/>
            <ac:picMk id="4" creationId="{6D7642D2-E174-1AFD-74B1-CBF98F1C2D92}"/>
          </ac:picMkLst>
        </pc:picChg>
      </pc:sldChg>
      <pc:sldChg chg="addSp delSp modSp new mod setBg">
        <pc:chgData name="Jennie Knight" userId="S::jknight@harrisvillecity.gov::8f93ff1e-932c-4bdc-9649-30f2fec99755" providerId="AD" clId="Web-{71239649-A947-ECD8-FDAC-7F296A35563F}" dt="2025-04-08T22:27:33.092" v="387" actId="14100"/>
        <pc:sldMkLst>
          <pc:docMk/>
          <pc:sldMk cId="4209044189" sldId="270"/>
        </pc:sldMkLst>
        <pc:spChg chg="mod">
          <ac:chgData name="Jennie Knight" userId="S::jknight@harrisvillecity.gov::8f93ff1e-932c-4bdc-9649-30f2fec99755" providerId="AD" clId="Web-{71239649-A947-ECD8-FDAC-7F296A35563F}" dt="2025-04-08T21:40:01.262" v="317"/>
          <ac:spMkLst>
            <pc:docMk/>
            <pc:sldMk cId="4209044189" sldId="270"/>
            <ac:spMk id="2" creationId="{75176F65-22DA-E37B-8566-E9CB3163D356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39:49.824" v="316"/>
          <ac:spMkLst>
            <pc:docMk/>
            <pc:sldMk cId="4209044189" sldId="270"/>
            <ac:spMk id="3" creationId="{584F7F9A-A622-DF05-37A7-46E54DD7DBB4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1:40:01.262" v="317"/>
          <ac:spMkLst>
            <pc:docMk/>
            <pc:sldMk cId="4209044189" sldId="270"/>
            <ac:spMk id="9" creationId="{1707FC24-6981-43D9-B525-C7832BA22463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2:27:33.092" v="387" actId="14100"/>
          <ac:picMkLst>
            <pc:docMk/>
            <pc:sldMk cId="4209044189" sldId="270"/>
            <ac:picMk id="4" creationId="{A68DD149-F922-41CC-AD23-736E7265AEA4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1:41:42.750" v="323" actId="1076"/>
        <pc:sldMkLst>
          <pc:docMk/>
          <pc:sldMk cId="2584612710" sldId="271"/>
        </pc:sldMkLst>
        <pc:spChg chg="del">
          <ac:chgData name="Jennie Knight" userId="S::jknight@harrisvillecity.gov::8f93ff1e-932c-4bdc-9649-30f2fec99755" providerId="AD" clId="Web-{71239649-A947-ECD8-FDAC-7F296A35563F}" dt="2025-04-08T21:40:51.889" v="319"/>
          <ac:spMkLst>
            <pc:docMk/>
            <pc:sldMk cId="2584612710" sldId="271"/>
            <ac:spMk id="2" creationId="{2BB9558F-9708-360A-F4AC-F9A79B157BF5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1:41:23.765" v="320"/>
          <ac:spMkLst>
            <pc:docMk/>
            <pc:sldMk cId="2584612710" sldId="271"/>
            <ac:spMk id="3" creationId="{D74EF4F9-9566-B835-6E87-D685B968BEC5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1:41:42.750" v="323" actId="1076"/>
          <ac:picMkLst>
            <pc:docMk/>
            <pc:sldMk cId="2584612710" sldId="271"/>
            <ac:picMk id="4" creationId="{2B66867F-8840-B293-3D6F-610585C1C206}"/>
          </ac:picMkLst>
        </pc:picChg>
      </pc:sldChg>
      <pc:sldChg chg="addSp delSp modSp new">
        <pc:chgData name="Jennie Knight" userId="S::jknight@harrisvillecity.gov::8f93ff1e-932c-4bdc-9649-30f2fec99755" providerId="AD" clId="Web-{71239649-A947-ECD8-FDAC-7F296A35563F}" dt="2025-04-08T22:17:37.767" v="365" actId="1076"/>
        <pc:sldMkLst>
          <pc:docMk/>
          <pc:sldMk cId="83911654" sldId="272"/>
        </pc:sldMkLst>
        <pc:spChg chg="del">
          <ac:chgData name="Jennie Knight" userId="S::jknight@harrisvillecity.gov::8f93ff1e-932c-4bdc-9649-30f2fec99755" providerId="AD" clId="Web-{71239649-A947-ECD8-FDAC-7F296A35563F}" dt="2025-04-08T22:17:18.891" v="360"/>
          <ac:spMkLst>
            <pc:docMk/>
            <pc:sldMk cId="83911654" sldId="272"/>
            <ac:spMk id="2" creationId="{68F0FEB5-6DCA-A2B5-9730-1E790EC04658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2:17:22.657" v="361"/>
          <ac:spMkLst>
            <pc:docMk/>
            <pc:sldMk cId="83911654" sldId="272"/>
            <ac:spMk id="3" creationId="{A87739B5-B986-A6BA-C83F-089775E83A4E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2:17:37.767" v="365" actId="1076"/>
          <ac:picMkLst>
            <pc:docMk/>
            <pc:sldMk cId="83911654" sldId="272"/>
            <ac:picMk id="4" creationId="{F04085E0-303C-AB11-1647-6E65ED9C77FE}"/>
          </ac:picMkLst>
        </pc:picChg>
      </pc:sldChg>
      <pc:sldChg chg="addSp delSp modSp new del mod setBg setClrOvrMap">
        <pc:chgData name="Jennie Knight" userId="S::jknight@harrisvillecity.gov::8f93ff1e-932c-4bdc-9649-30f2fec99755" providerId="AD" clId="Web-{71239649-A947-ECD8-FDAC-7F296A35563F}" dt="2025-04-08T22:17:10.062" v="358"/>
        <pc:sldMkLst>
          <pc:docMk/>
          <pc:sldMk cId="305181340" sldId="272"/>
        </pc:sldMkLst>
        <pc:spChg chg="mod ord">
          <ac:chgData name="Jennie Knight" userId="S::jknight@harrisvillecity.gov::8f93ff1e-932c-4bdc-9649-30f2fec99755" providerId="AD" clId="Web-{71239649-A947-ECD8-FDAC-7F296A35563F}" dt="2025-04-08T22:16:57.514" v="356"/>
          <ac:spMkLst>
            <pc:docMk/>
            <pc:sldMk cId="305181340" sldId="272"/>
            <ac:spMk id="2" creationId="{B156E804-C24D-5076-D0ED-BB9E328D5FB5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2:13:18.858" v="329"/>
          <ac:spMkLst>
            <pc:docMk/>
            <pc:sldMk cId="305181340" sldId="272"/>
            <ac:spMk id="3" creationId="{7D74AAD4-155A-B33D-8836-5DEC141AAD01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2:13:58.751" v="332"/>
          <ac:spMkLst>
            <pc:docMk/>
            <pc:sldMk cId="305181340" sldId="272"/>
            <ac:spMk id="6" creationId="{CCE6AC31-9C77-30D9-ADDC-C2FE4A7365D9}"/>
          </ac:spMkLst>
        </pc:spChg>
        <pc:spChg chg="add del mod">
          <ac:chgData name="Jennie Knight" userId="S::jknight@harrisvillecity.gov::8f93ff1e-932c-4bdc-9649-30f2fec99755" providerId="AD" clId="Web-{71239649-A947-ECD8-FDAC-7F296A35563F}" dt="2025-04-08T22:16:03.963" v="334"/>
          <ac:spMkLst>
            <pc:docMk/>
            <pc:sldMk cId="305181340" sldId="272"/>
            <ac:spMk id="9" creationId="{F47F9D81-70B3-9EAA-CF70-C2DBBC11EE03}"/>
          </ac:spMkLst>
        </pc:spChg>
        <pc:spChg chg="add del">
          <ac:chgData name="Jennie Knight" userId="S::jknight@harrisvillecity.gov::8f93ff1e-932c-4bdc-9649-30f2fec99755" providerId="AD" clId="Web-{71239649-A947-ECD8-FDAC-7F296A35563F}" dt="2025-04-08T22:16:57.499" v="355"/>
          <ac:spMkLst>
            <pc:docMk/>
            <pc:sldMk cId="305181340" sldId="272"/>
            <ac:spMk id="15" creationId="{37C89E4B-3C9F-44B9-8B86-D9E3D112D8EC}"/>
          </ac:spMkLst>
        </pc:spChg>
        <pc:picChg chg="add del mod ord">
          <ac:chgData name="Jennie Knight" userId="S::jknight@harrisvillecity.gov::8f93ff1e-932c-4bdc-9649-30f2fec99755" providerId="AD" clId="Web-{71239649-A947-ECD8-FDAC-7F296A35563F}" dt="2025-04-08T22:13:31.359" v="331"/>
          <ac:picMkLst>
            <pc:docMk/>
            <pc:sldMk cId="305181340" sldId="272"/>
            <ac:picMk id="4" creationId="{FC9EB7FC-E592-E850-94AE-85B22BAE6204}"/>
          </ac:picMkLst>
        </pc:picChg>
        <pc:picChg chg="add del mod ord">
          <ac:chgData name="Jennie Knight" userId="S::jknight@harrisvillecity.gov::8f93ff1e-932c-4bdc-9649-30f2fec99755" providerId="AD" clId="Web-{71239649-A947-ECD8-FDAC-7F296A35563F}" dt="2025-04-08T22:14:59.177" v="333"/>
          <ac:picMkLst>
            <pc:docMk/>
            <pc:sldMk cId="305181340" sldId="272"/>
            <ac:picMk id="7" creationId="{9394138D-5386-4A95-7F8F-A3FA50FAD9DE}"/>
          </ac:picMkLst>
        </pc:picChg>
        <pc:picChg chg="add mod ord">
          <ac:chgData name="Jennie Knight" userId="S::jknight@harrisvillecity.gov::8f93ff1e-932c-4bdc-9649-30f2fec99755" providerId="AD" clId="Web-{71239649-A947-ECD8-FDAC-7F296A35563F}" dt="2025-04-08T22:17:02.921" v="357" actId="1076"/>
          <ac:picMkLst>
            <pc:docMk/>
            <pc:sldMk cId="305181340" sldId="272"/>
            <ac:picMk id="10" creationId="{B3A9A273-FBD6-2D89-6707-11061070993F}"/>
          </ac:picMkLst>
        </pc:picChg>
        <pc:cxnChg chg="add del">
          <ac:chgData name="Jennie Knight" userId="S::jknight@harrisvillecity.gov::8f93ff1e-932c-4bdc-9649-30f2fec99755" providerId="AD" clId="Web-{71239649-A947-ECD8-FDAC-7F296A35563F}" dt="2025-04-08T22:16:57.499" v="355"/>
          <ac:cxnSpMkLst>
            <pc:docMk/>
            <pc:sldMk cId="305181340" sldId="272"/>
            <ac:cxnSpMk id="17" creationId="{AA2EAA10-076F-46BD-8F0F-B9A2FB77A85C}"/>
          </ac:cxnSpMkLst>
        </pc:cxnChg>
        <pc:cxnChg chg="add del">
          <ac:chgData name="Jennie Knight" userId="S::jknight@harrisvillecity.gov::8f93ff1e-932c-4bdc-9649-30f2fec99755" providerId="AD" clId="Web-{71239649-A947-ECD8-FDAC-7F296A35563F}" dt="2025-04-08T22:16:57.499" v="355"/>
          <ac:cxnSpMkLst>
            <pc:docMk/>
            <pc:sldMk cId="305181340" sldId="272"/>
            <ac:cxnSpMk id="19" creationId="{D891E407-403B-4764-86C9-33A56D3BCAA3}"/>
          </ac:cxnSpMkLst>
        </pc:cxnChg>
      </pc:sldChg>
      <pc:sldChg chg="addSp delSp modSp new mod setBg">
        <pc:chgData name="Jennie Knight" userId="S::jknight@harrisvillecity.gov::8f93ff1e-932c-4bdc-9649-30f2fec99755" providerId="AD" clId="Web-{71239649-A947-ECD8-FDAC-7F296A35563F}" dt="2025-04-08T22:29:29.616" v="399"/>
        <pc:sldMkLst>
          <pc:docMk/>
          <pc:sldMk cId="3529390189" sldId="273"/>
        </pc:sldMkLst>
        <pc:spChg chg="mod">
          <ac:chgData name="Jennie Knight" userId="S::jknight@harrisvillecity.gov::8f93ff1e-932c-4bdc-9649-30f2fec99755" providerId="AD" clId="Web-{71239649-A947-ECD8-FDAC-7F296A35563F}" dt="2025-04-08T22:29:29.616" v="399"/>
          <ac:spMkLst>
            <pc:docMk/>
            <pc:sldMk cId="3529390189" sldId="273"/>
            <ac:spMk id="2" creationId="{E14FD399-6E1F-874E-6399-FA70309B7580}"/>
          </ac:spMkLst>
        </pc:spChg>
        <pc:spChg chg="del">
          <ac:chgData name="Jennie Knight" userId="S::jknight@harrisvillecity.gov::8f93ff1e-932c-4bdc-9649-30f2fec99755" providerId="AD" clId="Web-{71239649-A947-ECD8-FDAC-7F296A35563F}" dt="2025-04-08T22:29:25.818" v="398"/>
          <ac:spMkLst>
            <pc:docMk/>
            <pc:sldMk cId="3529390189" sldId="273"/>
            <ac:spMk id="3" creationId="{A6667962-BD24-7AE6-5FAE-154715A7A205}"/>
          </ac:spMkLst>
        </pc:spChg>
        <pc:spChg chg="add">
          <ac:chgData name="Jennie Knight" userId="S::jknight@harrisvillecity.gov::8f93ff1e-932c-4bdc-9649-30f2fec99755" providerId="AD" clId="Web-{71239649-A947-ECD8-FDAC-7F296A35563F}" dt="2025-04-08T22:29:29.616" v="399"/>
          <ac:spMkLst>
            <pc:docMk/>
            <pc:sldMk cId="3529390189" sldId="273"/>
            <ac:spMk id="9" creationId="{1707FC24-6981-43D9-B525-C7832BA22463}"/>
          </ac:spMkLst>
        </pc:spChg>
        <pc:picChg chg="add mod ord">
          <ac:chgData name="Jennie Knight" userId="S::jknight@harrisvillecity.gov::8f93ff1e-932c-4bdc-9649-30f2fec99755" providerId="AD" clId="Web-{71239649-A947-ECD8-FDAC-7F296A35563F}" dt="2025-04-08T22:29:29.616" v="399"/>
          <ac:picMkLst>
            <pc:docMk/>
            <pc:sldMk cId="3529390189" sldId="273"/>
            <ac:picMk id="4" creationId="{F270738F-10C8-603A-FF00-4BEC9FCBF73A}"/>
          </ac:picMkLst>
        </pc:picChg>
      </pc:sldChg>
      <pc:sldChg chg="modSp new">
        <pc:chgData name="Jennie Knight" userId="S::jknight@harrisvillecity.gov::8f93ff1e-932c-4bdc-9649-30f2fec99755" providerId="AD" clId="Web-{71239649-A947-ECD8-FDAC-7F296A35563F}" dt="2025-04-08T23:08:07.341" v="784" actId="20577"/>
        <pc:sldMkLst>
          <pc:docMk/>
          <pc:sldMk cId="3886053175" sldId="274"/>
        </pc:sldMkLst>
        <pc:spChg chg="mod">
          <ac:chgData name="Jennie Knight" userId="S::jknight@harrisvillecity.gov::8f93ff1e-932c-4bdc-9649-30f2fec99755" providerId="AD" clId="Web-{71239649-A947-ECD8-FDAC-7F296A35563F}" dt="2025-04-08T22:30:36.152" v="415" actId="20577"/>
          <ac:spMkLst>
            <pc:docMk/>
            <pc:sldMk cId="3886053175" sldId="274"/>
            <ac:spMk id="2" creationId="{C4789854-0BC0-78F2-C3B4-5255B960244B}"/>
          </ac:spMkLst>
        </pc:spChg>
        <pc:spChg chg="mod">
          <ac:chgData name="Jennie Knight" userId="S::jknight@harrisvillecity.gov::8f93ff1e-932c-4bdc-9649-30f2fec99755" providerId="AD" clId="Web-{71239649-A947-ECD8-FDAC-7F296A35563F}" dt="2025-04-08T23:08:07.341" v="784" actId="20577"/>
          <ac:spMkLst>
            <pc:docMk/>
            <pc:sldMk cId="3886053175" sldId="274"/>
            <ac:spMk id="3" creationId="{B93DFB4C-EFF3-F28E-AD54-9663C6489A9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89A258-AA1A-4E10-BFB9-F093A204D25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292E17F-EBE3-4836-9CA9-1C869DF43B79}">
      <dgm:prSet/>
      <dgm:spPr/>
      <dgm:t>
        <a:bodyPr/>
        <a:lstStyle/>
        <a:p>
          <a:r>
            <a:rPr lang="en-US"/>
            <a:t>Project Costs</a:t>
          </a:r>
        </a:p>
      </dgm:t>
    </dgm:pt>
    <dgm:pt modelId="{C0747B89-DB53-45B0-B812-C39ED599D4FA}" type="parTrans" cxnId="{447A4444-37C4-4F61-8EC4-9FE10ECD4577}">
      <dgm:prSet/>
      <dgm:spPr/>
      <dgm:t>
        <a:bodyPr/>
        <a:lstStyle/>
        <a:p>
          <a:endParaRPr lang="en-US"/>
        </a:p>
      </dgm:t>
    </dgm:pt>
    <dgm:pt modelId="{6DF112E9-E84D-4BD3-A476-B1F5B28BCE77}" type="sibTrans" cxnId="{447A4444-37C4-4F61-8EC4-9FE10ECD4577}">
      <dgm:prSet/>
      <dgm:spPr/>
      <dgm:t>
        <a:bodyPr/>
        <a:lstStyle/>
        <a:p>
          <a:endParaRPr lang="en-US"/>
        </a:p>
      </dgm:t>
    </dgm:pt>
    <dgm:pt modelId="{4E2E8BB2-F6F7-4FA6-A215-35A052767AFD}">
      <dgm:prSet/>
      <dgm:spPr/>
      <dgm:t>
        <a:bodyPr/>
        <a:lstStyle/>
        <a:p>
          <a:r>
            <a:rPr lang="en-US"/>
            <a:t>Construction $12.5 M</a:t>
          </a:r>
        </a:p>
      </dgm:t>
    </dgm:pt>
    <dgm:pt modelId="{A78A51B9-2139-49AA-824A-A0BC6ABC1147}" type="parTrans" cxnId="{5EF33A59-ECA0-47FC-8658-4518D91DF886}">
      <dgm:prSet/>
      <dgm:spPr/>
      <dgm:t>
        <a:bodyPr/>
        <a:lstStyle/>
        <a:p>
          <a:endParaRPr lang="en-US"/>
        </a:p>
      </dgm:t>
    </dgm:pt>
    <dgm:pt modelId="{B29A9DE6-CDC9-4DFA-9E19-C39040E430ED}" type="sibTrans" cxnId="{5EF33A59-ECA0-47FC-8658-4518D91DF886}">
      <dgm:prSet/>
      <dgm:spPr/>
      <dgm:t>
        <a:bodyPr/>
        <a:lstStyle/>
        <a:p>
          <a:endParaRPr lang="en-US"/>
        </a:p>
      </dgm:t>
    </dgm:pt>
    <dgm:pt modelId="{2446A1A3-1A88-42F9-94B6-8876AAECC722}">
      <dgm:prSet/>
      <dgm:spPr/>
      <dgm:t>
        <a:bodyPr/>
        <a:lstStyle/>
        <a:p>
          <a:r>
            <a:rPr lang="en-US"/>
            <a:t>Professional A/E Fees $1.3M</a:t>
          </a:r>
        </a:p>
      </dgm:t>
    </dgm:pt>
    <dgm:pt modelId="{C3673E65-AD14-4499-96AF-7EB88E98A967}" type="parTrans" cxnId="{EA1274BD-E918-4F01-ADA4-BFF80DB6E619}">
      <dgm:prSet/>
      <dgm:spPr/>
      <dgm:t>
        <a:bodyPr/>
        <a:lstStyle/>
        <a:p>
          <a:endParaRPr lang="en-US"/>
        </a:p>
      </dgm:t>
    </dgm:pt>
    <dgm:pt modelId="{B70E685F-EFD2-4AD7-9E54-145F3D97FC1F}" type="sibTrans" cxnId="{EA1274BD-E918-4F01-ADA4-BFF80DB6E619}">
      <dgm:prSet/>
      <dgm:spPr/>
      <dgm:t>
        <a:bodyPr/>
        <a:lstStyle/>
        <a:p>
          <a:endParaRPr lang="en-US"/>
        </a:p>
      </dgm:t>
    </dgm:pt>
    <dgm:pt modelId="{474ECF4D-3FC6-4FE9-81D5-6B74F20ABF1E}">
      <dgm:prSet/>
      <dgm:spPr/>
      <dgm:t>
        <a:bodyPr/>
        <a:lstStyle/>
        <a:p>
          <a:r>
            <a:rPr lang="en-US"/>
            <a:t>2023 - $9M Sales and Franchise Tax Revenue Bonds</a:t>
          </a:r>
        </a:p>
      </dgm:t>
    </dgm:pt>
    <dgm:pt modelId="{DE784E67-6536-4222-A743-ED20822ECDF0}" type="parTrans" cxnId="{71551E4E-E044-4041-859A-05863A0769B7}">
      <dgm:prSet/>
      <dgm:spPr/>
      <dgm:t>
        <a:bodyPr/>
        <a:lstStyle/>
        <a:p>
          <a:endParaRPr lang="en-US"/>
        </a:p>
      </dgm:t>
    </dgm:pt>
    <dgm:pt modelId="{CF27A009-B6C8-49BE-A00C-0A0FA20248BF}" type="sibTrans" cxnId="{71551E4E-E044-4041-859A-05863A0769B7}">
      <dgm:prSet/>
      <dgm:spPr/>
      <dgm:t>
        <a:bodyPr/>
        <a:lstStyle/>
        <a:p>
          <a:endParaRPr lang="en-US"/>
        </a:p>
      </dgm:t>
    </dgm:pt>
    <dgm:pt modelId="{527099D7-951E-4D19-B0C0-919F5A6CA1CD}">
      <dgm:prSet/>
      <dgm:spPr/>
      <dgm:t>
        <a:bodyPr/>
        <a:lstStyle/>
        <a:p>
          <a:r>
            <a:rPr lang="en-US"/>
            <a:t>2025 - $3.5M Sales and Franchise Tax Revenue Bonds</a:t>
          </a:r>
        </a:p>
      </dgm:t>
    </dgm:pt>
    <dgm:pt modelId="{656BE78C-6A06-43FF-B4B1-218F58ACFAE1}" type="parTrans" cxnId="{B321B53C-5263-402A-93C1-DAA261C6DB48}">
      <dgm:prSet/>
      <dgm:spPr/>
      <dgm:t>
        <a:bodyPr/>
        <a:lstStyle/>
        <a:p>
          <a:endParaRPr lang="en-US"/>
        </a:p>
      </dgm:t>
    </dgm:pt>
    <dgm:pt modelId="{FFB8436A-BAB3-4155-BE33-80221A030AB5}" type="sibTrans" cxnId="{B321B53C-5263-402A-93C1-DAA261C6DB48}">
      <dgm:prSet/>
      <dgm:spPr/>
      <dgm:t>
        <a:bodyPr/>
        <a:lstStyle/>
        <a:p>
          <a:endParaRPr lang="en-US"/>
        </a:p>
      </dgm:t>
    </dgm:pt>
    <dgm:pt modelId="{18E068FF-DB6A-45BF-99AD-A1382FBC4763}">
      <dgm:prSet/>
      <dgm:spPr/>
      <dgm:t>
        <a:bodyPr/>
        <a:lstStyle/>
        <a:p>
          <a:r>
            <a:rPr lang="en-US"/>
            <a:t>$560,000 Interest on $9M Bonds paying for $566,000 of A/E Fees through July 2025</a:t>
          </a:r>
        </a:p>
      </dgm:t>
    </dgm:pt>
    <dgm:pt modelId="{FD4903A9-2504-4EB2-A54E-3347246C8B0A}" type="parTrans" cxnId="{DC80DAD8-C528-4650-8F27-989ACD2B74A6}">
      <dgm:prSet/>
      <dgm:spPr/>
      <dgm:t>
        <a:bodyPr/>
        <a:lstStyle/>
        <a:p>
          <a:endParaRPr lang="en-US"/>
        </a:p>
      </dgm:t>
    </dgm:pt>
    <dgm:pt modelId="{1802E1FE-B191-47C7-A73C-78C4DEAA896B}" type="sibTrans" cxnId="{DC80DAD8-C528-4650-8F27-989ACD2B74A6}">
      <dgm:prSet/>
      <dgm:spPr/>
      <dgm:t>
        <a:bodyPr/>
        <a:lstStyle/>
        <a:p>
          <a:endParaRPr lang="en-US"/>
        </a:p>
      </dgm:t>
    </dgm:pt>
    <dgm:pt modelId="{A4F8897E-361C-4143-A3C0-1F3BB2313A7E}">
      <dgm:prSet/>
      <dgm:spPr/>
      <dgm:t>
        <a:bodyPr/>
        <a:lstStyle/>
        <a:p>
          <a:r>
            <a:rPr lang="en-US"/>
            <a:t>Balance of $740,000 (Paid with sale of current City Hall and/or other city properties.)</a:t>
          </a:r>
        </a:p>
      </dgm:t>
    </dgm:pt>
    <dgm:pt modelId="{E992CD85-6E46-4232-B747-45C87F128578}" type="parTrans" cxnId="{1F2D7397-7AF8-4E2B-AF0A-2AD1AF8C01E2}">
      <dgm:prSet/>
      <dgm:spPr/>
      <dgm:t>
        <a:bodyPr/>
        <a:lstStyle/>
        <a:p>
          <a:endParaRPr lang="en-US"/>
        </a:p>
      </dgm:t>
    </dgm:pt>
    <dgm:pt modelId="{76DBC87C-D4FF-4039-BC56-E29BD1A15934}" type="sibTrans" cxnId="{1F2D7397-7AF8-4E2B-AF0A-2AD1AF8C01E2}">
      <dgm:prSet/>
      <dgm:spPr/>
      <dgm:t>
        <a:bodyPr/>
        <a:lstStyle/>
        <a:p>
          <a:endParaRPr lang="en-US"/>
        </a:p>
      </dgm:t>
    </dgm:pt>
    <dgm:pt modelId="{4C8F3BE9-2A6E-476F-88B0-6C69C65048FD}" type="pres">
      <dgm:prSet presAssocID="{FB89A258-AA1A-4E10-BFB9-F093A204D25C}" presName="linear" presStyleCnt="0">
        <dgm:presLayoutVars>
          <dgm:animLvl val="lvl"/>
          <dgm:resizeHandles val="exact"/>
        </dgm:presLayoutVars>
      </dgm:prSet>
      <dgm:spPr/>
    </dgm:pt>
    <dgm:pt modelId="{CD344DF5-3062-425F-BBB7-B998984796F1}" type="pres">
      <dgm:prSet presAssocID="{1292E17F-EBE3-4836-9CA9-1C869DF43B7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024065-9871-47EC-8E17-D59702B56563}" type="pres">
      <dgm:prSet presAssocID="{1292E17F-EBE3-4836-9CA9-1C869DF43B79}" presName="childText" presStyleLbl="revTx" presStyleIdx="0" presStyleCnt="2">
        <dgm:presLayoutVars>
          <dgm:bulletEnabled val="1"/>
        </dgm:presLayoutVars>
      </dgm:prSet>
      <dgm:spPr/>
    </dgm:pt>
    <dgm:pt modelId="{955F4764-2539-4A19-95E6-F70E75F76835}" type="pres">
      <dgm:prSet presAssocID="{474ECF4D-3FC6-4FE9-81D5-6B74F20ABF1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94E4663-E76C-4592-B94A-4A1051D0FA4D}" type="pres">
      <dgm:prSet presAssocID="{CF27A009-B6C8-49BE-A00C-0A0FA20248BF}" presName="spacer" presStyleCnt="0"/>
      <dgm:spPr/>
    </dgm:pt>
    <dgm:pt modelId="{E67C38BF-791D-4930-8DDE-D7FB4FBA1BCF}" type="pres">
      <dgm:prSet presAssocID="{527099D7-951E-4D19-B0C0-919F5A6CA1C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31F4DF5-5EAA-4B2F-A344-F7C53170104E}" type="pres">
      <dgm:prSet presAssocID="{527099D7-951E-4D19-B0C0-919F5A6CA1CD}" presName="childText" presStyleLbl="revTx" presStyleIdx="1" presStyleCnt="2">
        <dgm:presLayoutVars>
          <dgm:bulletEnabled val="1"/>
        </dgm:presLayoutVars>
      </dgm:prSet>
      <dgm:spPr/>
    </dgm:pt>
    <dgm:pt modelId="{58D656F6-6612-4D13-A915-F6AE897467B3}" type="pres">
      <dgm:prSet presAssocID="{A4F8897E-361C-4143-A3C0-1F3BB2313A7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BA7D411-9923-446F-A887-1EAF538B3709}" type="presOf" srcId="{527099D7-951E-4D19-B0C0-919F5A6CA1CD}" destId="{E67C38BF-791D-4930-8DDE-D7FB4FBA1BCF}" srcOrd="0" destOrd="0" presId="urn:microsoft.com/office/officeart/2005/8/layout/vList2"/>
    <dgm:cxn modelId="{56DE9039-5300-491A-A047-47D2E3B0C2C8}" type="presOf" srcId="{2446A1A3-1A88-42F9-94B6-8876AAECC722}" destId="{DD024065-9871-47EC-8E17-D59702B56563}" srcOrd="0" destOrd="1" presId="urn:microsoft.com/office/officeart/2005/8/layout/vList2"/>
    <dgm:cxn modelId="{B321B53C-5263-402A-93C1-DAA261C6DB48}" srcId="{FB89A258-AA1A-4E10-BFB9-F093A204D25C}" destId="{527099D7-951E-4D19-B0C0-919F5A6CA1CD}" srcOrd="2" destOrd="0" parTransId="{656BE78C-6A06-43FF-B4B1-218F58ACFAE1}" sibTransId="{FFB8436A-BAB3-4155-BE33-80221A030AB5}"/>
    <dgm:cxn modelId="{4E69C55F-6B8D-40B4-8A4A-D86D3B3F11E6}" type="presOf" srcId="{1292E17F-EBE3-4836-9CA9-1C869DF43B79}" destId="{CD344DF5-3062-425F-BBB7-B998984796F1}" srcOrd="0" destOrd="0" presId="urn:microsoft.com/office/officeart/2005/8/layout/vList2"/>
    <dgm:cxn modelId="{447A4444-37C4-4F61-8EC4-9FE10ECD4577}" srcId="{FB89A258-AA1A-4E10-BFB9-F093A204D25C}" destId="{1292E17F-EBE3-4836-9CA9-1C869DF43B79}" srcOrd="0" destOrd="0" parTransId="{C0747B89-DB53-45B0-B812-C39ED599D4FA}" sibTransId="{6DF112E9-E84D-4BD3-A476-B1F5B28BCE77}"/>
    <dgm:cxn modelId="{71551E4E-E044-4041-859A-05863A0769B7}" srcId="{FB89A258-AA1A-4E10-BFB9-F093A204D25C}" destId="{474ECF4D-3FC6-4FE9-81D5-6B74F20ABF1E}" srcOrd="1" destOrd="0" parTransId="{DE784E67-6536-4222-A743-ED20822ECDF0}" sibTransId="{CF27A009-B6C8-49BE-A00C-0A0FA20248BF}"/>
    <dgm:cxn modelId="{5EF33A59-ECA0-47FC-8658-4518D91DF886}" srcId="{1292E17F-EBE3-4836-9CA9-1C869DF43B79}" destId="{4E2E8BB2-F6F7-4FA6-A215-35A052767AFD}" srcOrd="0" destOrd="0" parTransId="{A78A51B9-2139-49AA-824A-A0BC6ABC1147}" sibTransId="{B29A9DE6-CDC9-4DFA-9E19-C39040E430ED}"/>
    <dgm:cxn modelId="{0D06E179-0F04-471E-9D26-2CE53AA145C7}" type="presOf" srcId="{474ECF4D-3FC6-4FE9-81D5-6B74F20ABF1E}" destId="{955F4764-2539-4A19-95E6-F70E75F76835}" srcOrd="0" destOrd="0" presId="urn:microsoft.com/office/officeart/2005/8/layout/vList2"/>
    <dgm:cxn modelId="{69DF5E97-4FF3-4460-9C33-F70767A242B3}" type="presOf" srcId="{A4F8897E-361C-4143-A3C0-1F3BB2313A7E}" destId="{58D656F6-6612-4D13-A915-F6AE897467B3}" srcOrd="0" destOrd="0" presId="urn:microsoft.com/office/officeart/2005/8/layout/vList2"/>
    <dgm:cxn modelId="{1F2D7397-7AF8-4E2B-AF0A-2AD1AF8C01E2}" srcId="{FB89A258-AA1A-4E10-BFB9-F093A204D25C}" destId="{A4F8897E-361C-4143-A3C0-1F3BB2313A7E}" srcOrd="3" destOrd="0" parTransId="{E992CD85-6E46-4232-B747-45C87F128578}" sibTransId="{76DBC87C-D4FF-4039-BC56-E29BD1A15934}"/>
    <dgm:cxn modelId="{EA1274BD-E918-4F01-ADA4-BFF80DB6E619}" srcId="{1292E17F-EBE3-4836-9CA9-1C869DF43B79}" destId="{2446A1A3-1A88-42F9-94B6-8876AAECC722}" srcOrd="1" destOrd="0" parTransId="{C3673E65-AD14-4499-96AF-7EB88E98A967}" sibTransId="{B70E685F-EFD2-4AD7-9E54-145F3D97FC1F}"/>
    <dgm:cxn modelId="{C22FEAC1-E8C0-4B2C-A4F8-23094E79E015}" type="presOf" srcId="{18E068FF-DB6A-45BF-99AD-A1382FBC4763}" destId="{531F4DF5-5EAA-4B2F-A344-F7C53170104E}" srcOrd="0" destOrd="0" presId="urn:microsoft.com/office/officeart/2005/8/layout/vList2"/>
    <dgm:cxn modelId="{E13535CF-B521-454D-A545-EDA39A1B5743}" type="presOf" srcId="{FB89A258-AA1A-4E10-BFB9-F093A204D25C}" destId="{4C8F3BE9-2A6E-476F-88B0-6C69C65048FD}" srcOrd="0" destOrd="0" presId="urn:microsoft.com/office/officeart/2005/8/layout/vList2"/>
    <dgm:cxn modelId="{DC80DAD8-C528-4650-8F27-989ACD2B74A6}" srcId="{527099D7-951E-4D19-B0C0-919F5A6CA1CD}" destId="{18E068FF-DB6A-45BF-99AD-A1382FBC4763}" srcOrd="0" destOrd="0" parTransId="{FD4903A9-2504-4EB2-A54E-3347246C8B0A}" sibTransId="{1802E1FE-B191-47C7-A73C-78C4DEAA896B}"/>
    <dgm:cxn modelId="{F9AC6CFF-9246-4D52-9761-EFE7AA6046DD}" type="presOf" srcId="{4E2E8BB2-F6F7-4FA6-A215-35A052767AFD}" destId="{DD024065-9871-47EC-8E17-D59702B56563}" srcOrd="0" destOrd="0" presId="urn:microsoft.com/office/officeart/2005/8/layout/vList2"/>
    <dgm:cxn modelId="{CD19B8D3-8DC9-44EF-8BA8-ED8F34332F9C}" type="presParOf" srcId="{4C8F3BE9-2A6E-476F-88B0-6C69C65048FD}" destId="{CD344DF5-3062-425F-BBB7-B998984796F1}" srcOrd="0" destOrd="0" presId="urn:microsoft.com/office/officeart/2005/8/layout/vList2"/>
    <dgm:cxn modelId="{CB765CF7-8958-40B6-B9EC-7B803F98CE15}" type="presParOf" srcId="{4C8F3BE9-2A6E-476F-88B0-6C69C65048FD}" destId="{DD024065-9871-47EC-8E17-D59702B56563}" srcOrd="1" destOrd="0" presId="urn:microsoft.com/office/officeart/2005/8/layout/vList2"/>
    <dgm:cxn modelId="{F7B0532C-2D62-4E50-973B-D6976E81F8C2}" type="presParOf" srcId="{4C8F3BE9-2A6E-476F-88B0-6C69C65048FD}" destId="{955F4764-2539-4A19-95E6-F70E75F76835}" srcOrd="2" destOrd="0" presId="urn:microsoft.com/office/officeart/2005/8/layout/vList2"/>
    <dgm:cxn modelId="{4E8E525C-E6CF-40C9-9D3F-43DD9DF5A7BE}" type="presParOf" srcId="{4C8F3BE9-2A6E-476F-88B0-6C69C65048FD}" destId="{294E4663-E76C-4592-B94A-4A1051D0FA4D}" srcOrd="3" destOrd="0" presId="urn:microsoft.com/office/officeart/2005/8/layout/vList2"/>
    <dgm:cxn modelId="{56F1B546-0AFE-4017-944F-64CBC011AEEF}" type="presParOf" srcId="{4C8F3BE9-2A6E-476F-88B0-6C69C65048FD}" destId="{E67C38BF-791D-4930-8DDE-D7FB4FBA1BCF}" srcOrd="4" destOrd="0" presId="urn:microsoft.com/office/officeart/2005/8/layout/vList2"/>
    <dgm:cxn modelId="{6D02F892-9645-4295-831A-7D0D8492B773}" type="presParOf" srcId="{4C8F3BE9-2A6E-476F-88B0-6C69C65048FD}" destId="{531F4DF5-5EAA-4B2F-A344-F7C53170104E}" srcOrd="5" destOrd="0" presId="urn:microsoft.com/office/officeart/2005/8/layout/vList2"/>
    <dgm:cxn modelId="{B6C88E7A-C72F-47CF-8627-9CFAC7F5397F}" type="presParOf" srcId="{4C8F3BE9-2A6E-476F-88B0-6C69C65048FD}" destId="{58D656F6-6612-4D13-A915-F6AE897467B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44DF5-3062-425F-BBB7-B998984796F1}">
      <dsp:nvSpPr>
        <dsp:cNvPr id="0" name=""/>
        <dsp:cNvSpPr/>
      </dsp:nvSpPr>
      <dsp:spPr>
        <a:xfrm>
          <a:off x="0" y="34834"/>
          <a:ext cx="6666833" cy="9981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Project Costs</a:t>
          </a:r>
        </a:p>
      </dsp:txBody>
      <dsp:txXfrm>
        <a:off x="48726" y="83560"/>
        <a:ext cx="6569381" cy="900704"/>
      </dsp:txXfrm>
    </dsp:sp>
    <dsp:sp modelId="{DD024065-9871-47EC-8E17-D59702B56563}">
      <dsp:nvSpPr>
        <dsp:cNvPr id="0" name=""/>
        <dsp:cNvSpPr/>
      </dsp:nvSpPr>
      <dsp:spPr>
        <a:xfrm>
          <a:off x="0" y="1032991"/>
          <a:ext cx="6666833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Construction $12.5 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Professional A/E Fees $1.3M</a:t>
          </a:r>
        </a:p>
      </dsp:txBody>
      <dsp:txXfrm>
        <a:off x="0" y="1032991"/>
        <a:ext cx="6666833" cy="685687"/>
      </dsp:txXfrm>
    </dsp:sp>
    <dsp:sp modelId="{955F4764-2539-4A19-95E6-F70E75F76835}">
      <dsp:nvSpPr>
        <dsp:cNvPr id="0" name=""/>
        <dsp:cNvSpPr/>
      </dsp:nvSpPr>
      <dsp:spPr>
        <a:xfrm>
          <a:off x="0" y="1718678"/>
          <a:ext cx="6666833" cy="998156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2023 - $9M Sales and Franchise Tax Revenue Bonds</a:t>
          </a:r>
        </a:p>
      </dsp:txBody>
      <dsp:txXfrm>
        <a:off x="48726" y="1767404"/>
        <a:ext cx="6569381" cy="900704"/>
      </dsp:txXfrm>
    </dsp:sp>
    <dsp:sp modelId="{E67C38BF-791D-4930-8DDE-D7FB4FBA1BCF}">
      <dsp:nvSpPr>
        <dsp:cNvPr id="0" name=""/>
        <dsp:cNvSpPr/>
      </dsp:nvSpPr>
      <dsp:spPr>
        <a:xfrm>
          <a:off x="0" y="2788835"/>
          <a:ext cx="6666833" cy="998156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2025 - $3.5M Sales and Franchise Tax Revenue Bonds</a:t>
          </a:r>
        </a:p>
      </dsp:txBody>
      <dsp:txXfrm>
        <a:off x="48726" y="2837561"/>
        <a:ext cx="6569381" cy="900704"/>
      </dsp:txXfrm>
    </dsp:sp>
    <dsp:sp modelId="{531F4DF5-5EAA-4B2F-A344-F7C53170104E}">
      <dsp:nvSpPr>
        <dsp:cNvPr id="0" name=""/>
        <dsp:cNvSpPr/>
      </dsp:nvSpPr>
      <dsp:spPr>
        <a:xfrm>
          <a:off x="0" y="3786991"/>
          <a:ext cx="6666833" cy="633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$560,000 Interest on $9M Bonds paying for $566,000 of A/E Fees through July 2025</a:t>
          </a:r>
        </a:p>
      </dsp:txBody>
      <dsp:txXfrm>
        <a:off x="0" y="3786991"/>
        <a:ext cx="6666833" cy="633937"/>
      </dsp:txXfrm>
    </dsp:sp>
    <dsp:sp modelId="{58D656F6-6612-4D13-A915-F6AE897467B3}">
      <dsp:nvSpPr>
        <dsp:cNvPr id="0" name=""/>
        <dsp:cNvSpPr/>
      </dsp:nvSpPr>
      <dsp:spPr>
        <a:xfrm>
          <a:off x="0" y="4420928"/>
          <a:ext cx="6666833" cy="998156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Balance of $740,000 (Paid with sale of current City Hall and/or other city properties.)</a:t>
          </a:r>
        </a:p>
      </dsp:txBody>
      <dsp:txXfrm>
        <a:off x="48726" y="4469654"/>
        <a:ext cx="6569381" cy="900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uilding with a flag in front of it&#10;&#10;AI-generated content may be incorrect.">
            <a:extLst>
              <a:ext uri="{FF2B5EF4-FFF2-40B4-BE49-F238E27FC236}">
                <a16:creationId xmlns:a16="http://schemas.microsoft.com/office/drawing/2014/main" id="{0B721198-35DB-F8D0-713E-1D7EFFD87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EBBB2-0F3D-C60E-BD98-82F20AE61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Safety Building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36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214B8-C27E-6979-F811-AD151152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Evidence Room</a:t>
            </a:r>
          </a:p>
        </p:txBody>
      </p:sp>
      <p:pic>
        <p:nvPicPr>
          <p:cNvPr id="7" name="Content Placeholder 6" descr="A floor plan of a building&#10;&#10;AI-generated content may be incorrect.">
            <a:extLst>
              <a:ext uri="{FF2B5EF4-FFF2-40B4-BE49-F238E27FC236}">
                <a16:creationId xmlns:a16="http://schemas.microsoft.com/office/drawing/2014/main" id="{79656A89-CD56-BAB3-F4BF-3B414F925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716" y="161805"/>
            <a:ext cx="6346503" cy="656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ollage of several images of a room&#10;&#10;AI-generated content may be incorrect.">
            <a:extLst>
              <a:ext uri="{FF2B5EF4-FFF2-40B4-BE49-F238E27FC236}">
                <a16:creationId xmlns:a16="http://schemas.microsoft.com/office/drawing/2014/main" id="{5C4D615A-9448-6C71-2820-D7BC900A0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90" b="-579"/>
          <a:stretch/>
        </p:blipFill>
        <p:spPr>
          <a:xfrm>
            <a:off x="1" y="26625"/>
            <a:ext cx="12192011" cy="6851559"/>
          </a:xfrm>
        </p:spPr>
      </p:pic>
    </p:spTree>
    <p:extLst>
      <p:ext uri="{BB962C8B-B14F-4D97-AF65-F5344CB8AC3E}">
        <p14:creationId xmlns:p14="http://schemas.microsoft.com/office/powerpoint/2010/main" val="48594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room with a diagram of evidence processing&#10;&#10;AI-generated content may be incorrect.">
            <a:extLst>
              <a:ext uri="{FF2B5EF4-FFF2-40B4-BE49-F238E27FC236}">
                <a16:creationId xmlns:a16="http://schemas.microsoft.com/office/drawing/2014/main" id="{3E01055D-737F-5732-EB4F-81B840AAB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53" y="13709"/>
            <a:ext cx="11894948" cy="6825711"/>
          </a:xfrm>
        </p:spPr>
      </p:pic>
    </p:spTree>
    <p:extLst>
      <p:ext uri="{BB962C8B-B14F-4D97-AF65-F5344CB8AC3E}">
        <p14:creationId xmlns:p14="http://schemas.microsoft.com/office/powerpoint/2010/main" val="193945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76F65-22DA-E37B-8566-E9CB3163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DUI Processing</a:t>
            </a:r>
          </a:p>
        </p:txBody>
      </p:sp>
      <p:pic>
        <p:nvPicPr>
          <p:cNvPr id="4" name="Content Placeholder 3" descr="A floor plan of a building&#10;&#10;AI-generated content may be incorrect.">
            <a:extLst>
              <a:ext uri="{FF2B5EF4-FFF2-40B4-BE49-F238E27FC236}">
                <a16:creationId xmlns:a16="http://schemas.microsoft.com/office/drawing/2014/main" id="{A68DD149-F922-41CC-AD23-736E7265A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3255" y="307280"/>
            <a:ext cx="6260950" cy="65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room with a bench and a diagram of a chair and a desk&#10;&#10;AI-generated content may be incorrect.">
            <a:extLst>
              <a:ext uri="{FF2B5EF4-FFF2-40B4-BE49-F238E27FC236}">
                <a16:creationId xmlns:a16="http://schemas.microsoft.com/office/drawing/2014/main" id="{9A88C360-0201-DC8E-F440-39DB8186D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45" y="181608"/>
            <a:ext cx="11972439" cy="6670728"/>
          </a:xfrm>
        </p:spPr>
      </p:pic>
    </p:spTree>
    <p:extLst>
      <p:ext uri="{BB962C8B-B14F-4D97-AF65-F5344CB8AC3E}">
        <p14:creationId xmlns:p14="http://schemas.microsoft.com/office/powerpoint/2010/main" val="179349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FD399-6E1F-874E-6399-FA70309B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Interview Rooms</a:t>
            </a:r>
          </a:p>
        </p:txBody>
      </p:sp>
      <p:pic>
        <p:nvPicPr>
          <p:cNvPr id="4" name="Content Placeholder 3" descr="A floor plan of a building&#10;&#10;AI-generated content may be incorrect.">
            <a:extLst>
              <a:ext uri="{FF2B5EF4-FFF2-40B4-BE49-F238E27FC236}">
                <a16:creationId xmlns:a16="http://schemas.microsoft.com/office/drawing/2014/main" id="{F270738F-10C8-603A-FF00-4BEC9FCBF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3707" y="495683"/>
            <a:ext cx="5733774" cy="5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9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room with a diagram and a desk&#10;&#10;AI-generated content may be incorrect.">
            <a:extLst>
              <a:ext uri="{FF2B5EF4-FFF2-40B4-BE49-F238E27FC236}">
                <a16:creationId xmlns:a16="http://schemas.microsoft.com/office/drawing/2014/main" id="{6D7642D2-E174-1AFD-74B1-CBF98F1C2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625"/>
            <a:ext cx="12191999" cy="6838626"/>
          </a:xfrm>
        </p:spPr>
      </p:pic>
    </p:spTree>
    <p:extLst>
      <p:ext uri="{BB962C8B-B14F-4D97-AF65-F5344CB8AC3E}">
        <p14:creationId xmlns:p14="http://schemas.microsoft.com/office/powerpoint/2010/main" val="709476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89854-0BC0-78F2-C3B4-5255B9602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Public Safety Building Budget</a:t>
            </a:r>
          </a:p>
        </p:txBody>
      </p:sp>
      <p:graphicFrame>
        <p:nvGraphicFramePr>
          <p:cNvPr id="45" name="Content Placeholder 2">
            <a:extLst>
              <a:ext uri="{FF2B5EF4-FFF2-40B4-BE49-F238E27FC236}">
                <a16:creationId xmlns:a16="http://schemas.microsoft.com/office/drawing/2014/main" id="{161B4367-4A32-DFD4-6DA3-E942066EC4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99690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6053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building with a flag and grass&#10;&#10;AI-generated content may be incorrect.">
            <a:extLst>
              <a:ext uri="{FF2B5EF4-FFF2-40B4-BE49-F238E27FC236}">
                <a16:creationId xmlns:a16="http://schemas.microsoft.com/office/drawing/2014/main" id="{D171AD09-7C6D-3562-F3AB-768F67254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9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ront view of a police station&#10;&#10;AI-generated content may be incorrect.">
            <a:extLst>
              <a:ext uri="{FF2B5EF4-FFF2-40B4-BE49-F238E27FC236}">
                <a16:creationId xmlns:a16="http://schemas.microsoft.com/office/drawing/2014/main" id="{0BD3DC5E-F5F5-2560-C02A-4AF17C2C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160A2-A49B-86B1-68A7-A58041B8A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Harrisville Police Department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7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floor plan of a building&#10;&#10;AI-generated content may be incorrect.">
            <a:extLst>
              <a:ext uri="{FF2B5EF4-FFF2-40B4-BE49-F238E27FC236}">
                <a16:creationId xmlns:a16="http://schemas.microsoft.com/office/drawing/2014/main" id="{F04085E0-303C-AB11-1647-6E65ED9C7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2" y="340371"/>
            <a:ext cx="12132096" cy="6172388"/>
          </a:xfrm>
        </p:spPr>
      </p:pic>
    </p:spTree>
    <p:extLst>
      <p:ext uri="{BB962C8B-B14F-4D97-AF65-F5344CB8AC3E}">
        <p14:creationId xmlns:p14="http://schemas.microsoft.com/office/powerpoint/2010/main" val="8391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D7924-4BE9-523C-B594-196460CC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Main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Level of Public Safety Building</a:t>
            </a:r>
          </a:p>
        </p:txBody>
      </p:sp>
      <p:pic>
        <p:nvPicPr>
          <p:cNvPr id="3" name="Picture 2" descr="A floor plan of a building&#10;&#10;AI-generated content may be incorrect.">
            <a:extLst>
              <a:ext uri="{FF2B5EF4-FFF2-40B4-BE49-F238E27FC236}">
                <a16:creationId xmlns:a16="http://schemas.microsoft.com/office/drawing/2014/main" id="{810BE350-5225-0EBF-3DBA-78752C24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707" y="492573"/>
            <a:ext cx="573377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F2B44-5070-72FD-7551-6E8F2E8A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Building Access</a:t>
            </a:r>
          </a:p>
        </p:txBody>
      </p:sp>
      <p:pic>
        <p:nvPicPr>
          <p:cNvPr id="4" name="Content Placeholder 3" descr="A floor plan of a building&#10;&#10;AI-generated content may be incorrect.">
            <a:extLst>
              <a:ext uri="{FF2B5EF4-FFF2-40B4-BE49-F238E27FC236}">
                <a16:creationId xmlns:a16="http://schemas.microsoft.com/office/drawing/2014/main" id="{603BE630-DD1C-BAC5-9415-AC806D77A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1292" y="316789"/>
            <a:ext cx="6101114" cy="63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ollage of stairs and a blueprint&#10;&#10;AI-generated content may be incorrect.">
            <a:extLst>
              <a:ext uri="{FF2B5EF4-FFF2-40B4-BE49-F238E27FC236}">
                <a16:creationId xmlns:a16="http://schemas.microsoft.com/office/drawing/2014/main" id="{1B792C64-0B37-1F69-F578-39D091741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46" y="796"/>
            <a:ext cx="12230744" cy="6864456"/>
          </a:xfrm>
        </p:spPr>
      </p:pic>
    </p:spTree>
    <p:extLst>
      <p:ext uri="{BB962C8B-B14F-4D97-AF65-F5344CB8AC3E}">
        <p14:creationId xmlns:p14="http://schemas.microsoft.com/office/powerpoint/2010/main" val="77873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oor to a building&#10;&#10;AI-generated content may be incorrect.">
            <a:extLst>
              <a:ext uri="{FF2B5EF4-FFF2-40B4-BE49-F238E27FC236}">
                <a16:creationId xmlns:a16="http://schemas.microsoft.com/office/drawing/2014/main" id="{2B66867F-8840-B293-3D6F-610585C1C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62373" y="-270426"/>
            <a:ext cx="13703084" cy="7678118"/>
          </a:xfrm>
        </p:spPr>
      </p:pic>
    </p:spTree>
    <p:extLst>
      <p:ext uri="{BB962C8B-B14F-4D97-AF65-F5344CB8AC3E}">
        <p14:creationId xmlns:p14="http://schemas.microsoft.com/office/powerpoint/2010/main" val="258461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F6917-5C4B-BE54-F784-1C7491D2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Patrol Room</a:t>
            </a:r>
          </a:p>
        </p:txBody>
      </p:sp>
      <p:pic>
        <p:nvPicPr>
          <p:cNvPr id="4" name="Content Placeholder 3" descr="A floor plan of a building&#10;&#10;AI-generated content may be incorrect.">
            <a:extLst>
              <a:ext uri="{FF2B5EF4-FFF2-40B4-BE49-F238E27FC236}">
                <a16:creationId xmlns:a16="http://schemas.microsoft.com/office/drawing/2014/main" id="{B8C942E6-0B99-B107-F517-DA8E93B89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9631" y="303873"/>
            <a:ext cx="6178605" cy="64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ork station with a drawing&#10;&#10;AI-generated content may be incorrect.">
            <a:extLst>
              <a:ext uri="{FF2B5EF4-FFF2-40B4-BE49-F238E27FC236}">
                <a16:creationId xmlns:a16="http://schemas.microsoft.com/office/drawing/2014/main" id="{644DCA89-32A6-BB4E-D350-AC46D3AC0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5"/>
            <a:ext cx="12437388" cy="6864456"/>
          </a:xfrm>
        </p:spPr>
      </p:pic>
    </p:spTree>
    <p:extLst>
      <p:ext uri="{BB962C8B-B14F-4D97-AF65-F5344CB8AC3E}">
        <p14:creationId xmlns:p14="http://schemas.microsoft.com/office/powerpoint/2010/main" val="1895151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Public Safety Building</vt:lpstr>
      <vt:lpstr>Harrisville Police Department</vt:lpstr>
      <vt:lpstr>PowerPoint Presentation</vt:lpstr>
      <vt:lpstr>Main Level of Public Safety Building</vt:lpstr>
      <vt:lpstr>Building Access</vt:lpstr>
      <vt:lpstr>PowerPoint Presentation</vt:lpstr>
      <vt:lpstr>PowerPoint Presentation</vt:lpstr>
      <vt:lpstr>Patrol Room</vt:lpstr>
      <vt:lpstr>PowerPoint Presentation</vt:lpstr>
      <vt:lpstr>Evidence Room</vt:lpstr>
      <vt:lpstr>PowerPoint Presentation</vt:lpstr>
      <vt:lpstr>PowerPoint Presentation</vt:lpstr>
      <vt:lpstr>DUI Processing</vt:lpstr>
      <vt:lpstr>PowerPoint Presentation</vt:lpstr>
      <vt:lpstr>Interview Rooms</vt:lpstr>
      <vt:lpstr>PowerPoint Presentation</vt:lpstr>
      <vt:lpstr>Public Safety Building Budget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297</cp:revision>
  <dcterms:created xsi:type="dcterms:W3CDTF">2025-04-07T17:29:46Z</dcterms:created>
  <dcterms:modified xsi:type="dcterms:W3CDTF">2025-04-08T23:24:12Z</dcterms:modified>
</cp:coreProperties>
</file>